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5"/>
  </p:notesMasterIdLst>
  <p:handoutMasterIdLst>
    <p:handoutMasterId r:id="rId36"/>
  </p:handoutMasterIdLst>
  <p:sldIdLst>
    <p:sldId id="491" r:id="rId2"/>
    <p:sldId id="532" r:id="rId3"/>
    <p:sldId id="534" r:id="rId4"/>
    <p:sldId id="535" r:id="rId5"/>
    <p:sldId id="536" r:id="rId6"/>
    <p:sldId id="551" r:id="rId7"/>
    <p:sldId id="343" r:id="rId8"/>
    <p:sldId id="537" r:id="rId9"/>
    <p:sldId id="538" r:id="rId10"/>
    <p:sldId id="548" r:id="rId11"/>
    <p:sldId id="316" r:id="rId12"/>
    <p:sldId id="550" r:id="rId13"/>
    <p:sldId id="369" r:id="rId14"/>
    <p:sldId id="549" r:id="rId15"/>
    <p:sldId id="370" r:id="rId16"/>
    <p:sldId id="558" r:id="rId17"/>
    <p:sldId id="557" r:id="rId18"/>
    <p:sldId id="371" r:id="rId19"/>
    <p:sldId id="539" r:id="rId20"/>
    <p:sldId id="540" r:id="rId21"/>
    <p:sldId id="547" r:id="rId22"/>
    <p:sldId id="471" r:id="rId23"/>
    <p:sldId id="546" r:id="rId24"/>
    <p:sldId id="489" r:id="rId25"/>
    <p:sldId id="495" r:id="rId26"/>
    <p:sldId id="541" r:id="rId27"/>
    <p:sldId id="542" r:id="rId28"/>
    <p:sldId id="545" r:id="rId29"/>
    <p:sldId id="523" r:id="rId30"/>
    <p:sldId id="543" r:id="rId31"/>
    <p:sldId id="469" r:id="rId32"/>
    <p:sldId id="544" r:id="rId33"/>
    <p:sldId id="444" r:id="rId34"/>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Calibri" pitchFamily="34" charset="0"/>
        <a:ea typeface="+mn-ea"/>
        <a:cs typeface="+mn-cs"/>
      </a:defRPr>
    </a:lvl1pPr>
    <a:lvl2pPr marL="457200" algn="l" rtl="0" fontAlgn="base">
      <a:spcBef>
        <a:spcPct val="0"/>
      </a:spcBef>
      <a:spcAft>
        <a:spcPct val="0"/>
      </a:spcAft>
      <a:defRPr kern="1200">
        <a:solidFill>
          <a:schemeClr val="tx1"/>
        </a:solidFill>
        <a:latin typeface="Calibri" pitchFamily="34" charset="0"/>
        <a:ea typeface="+mn-ea"/>
        <a:cs typeface="+mn-cs"/>
      </a:defRPr>
    </a:lvl2pPr>
    <a:lvl3pPr marL="914400" algn="l" rtl="0" fontAlgn="base">
      <a:spcBef>
        <a:spcPct val="0"/>
      </a:spcBef>
      <a:spcAft>
        <a:spcPct val="0"/>
      </a:spcAft>
      <a:defRPr kern="1200">
        <a:solidFill>
          <a:schemeClr val="tx1"/>
        </a:solidFill>
        <a:latin typeface="Calibri" pitchFamily="34" charset="0"/>
        <a:ea typeface="+mn-ea"/>
        <a:cs typeface="+mn-cs"/>
      </a:defRPr>
    </a:lvl3pPr>
    <a:lvl4pPr marL="1371600" algn="l" rtl="0" fontAlgn="base">
      <a:spcBef>
        <a:spcPct val="0"/>
      </a:spcBef>
      <a:spcAft>
        <a:spcPct val="0"/>
      </a:spcAft>
      <a:defRPr kern="1200">
        <a:solidFill>
          <a:schemeClr val="tx1"/>
        </a:solidFill>
        <a:latin typeface="Calibri" pitchFamily="34" charset="0"/>
        <a:ea typeface="+mn-ea"/>
        <a:cs typeface="+mn-cs"/>
      </a:defRPr>
    </a:lvl4pPr>
    <a:lvl5pPr marL="1828800" algn="l" rtl="0" fontAlgn="base">
      <a:spcBef>
        <a:spcPct val="0"/>
      </a:spcBef>
      <a:spcAft>
        <a:spcPct val="0"/>
      </a:spcAft>
      <a:defRPr kern="1200">
        <a:solidFill>
          <a:schemeClr val="tx1"/>
        </a:solidFill>
        <a:latin typeface="Calibri" pitchFamily="34" charset="0"/>
        <a:ea typeface="+mn-ea"/>
        <a:cs typeface="+mn-cs"/>
      </a:defRPr>
    </a:lvl5pPr>
    <a:lvl6pPr marL="2286000" algn="l" defTabSz="914400" rtl="0" eaLnBrk="1" latinLnBrk="0" hangingPunct="1">
      <a:defRPr kern="1200">
        <a:solidFill>
          <a:schemeClr val="tx1"/>
        </a:solidFill>
        <a:latin typeface="Calibri" pitchFamily="34" charset="0"/>
        <a:ea typeface="+mn-ea"/>
        <a:cs typeface="+mn-cs"/>
      </a:defRPr>
    </a:lvl6pPr>
    <a:lvl7pPr marL="2743200" algn="l" defTabSz="914400" rtl="0" eaLnBrk="1" latinLnBrk="0" hangingPunct="1">
      <a:defRPr kern="1200">
        <a:solidFill>
          <a:schemeClr val="tx1"/>
        </a:solidFill>
        <a:latin typeface="Calibri" pitchFamily="34" charset="0"/>
        <a:ea typeface="+mn-ea"/>
        <a:cs typeface="+mn-cs"/>
      </a:defRPr>
    </a:lvl7pPr>
    <a:lvl8pPr marL="3200400" algn="l" defTabSz="914400" rtl="0" eaLnBrk="1" latinLnBrk="0" hangingPunct="1">
      <a:defRPr kern="1200">
        <a:solidFill>
          <a:schemeClr val="tx1"/>
        </a:solidFill>
        <a:latin typeface="Calibri" pitchFamily="34" charset="0"/>
        <a:ea typeface="+mn-ea"/>
        <a:cs typeface="+mn-cs"/>
      </a:defRPr>
    </a:lvl8pPr>
    <a:lvl9pPr marL="3657600" algn="l" defTabSz="914400" rtl="0" eaLnBrk="1" latinLnBrk="0" hangingPunct="1">
      <a:defRPr kern="1200">
        <a:solidFill>
          <a:schemeClr val="tx1"/>
        </a:solidFill>
        <a:latin typeface="Calibri"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42F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18910" autoAdjust="0"/>
    <p:restoredTop sz="99267" autoAdjust="0"/>
  </p:normalViewPr>
  <p:slideViewPr>
    <p:cSldViewPr>
      <p:cViewPr varScale="1">
        <p:scale>
          <a:sx n="115" d="100"/>
          <a:sy n="115" d="100"/>
        </p:scale>
        <p:origin x="1122" y="9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charset="0"/>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atin typeface="Arial" charset="0"/>
              </a:defRPr>
            </a:lvl1pPr>
          </a:lstStyle>
          <a:p>
            <a:pPr>
              <a:defRPr/>
            </a:pPr>
            <a:fld id="{877EA131-1B16-420D-B4FD-D225D0325333}" type="datetimeFigureOut">
              <a:rPr lang="en-US"/>
              <a:pPr>
                <a:defRPr/>
              </a:pPr>
              <a:t>8/12/2017</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atin typeface="Arial" charset="0"/>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atin typeface="Arial" charset="0"/>
              </a:defRPr>
            </a:lvl1pPr>
          </a:lstStyle>
          <a:p>
            <a:pPr>
              <a:defRPr/>
            </a:pPr>
            <a:fld id="{FE6714F6-0770-4882-97C6-BE3860185F2C}" type="slidenum">
              <a:rPr lang="en-US"/>
              <a:pPr>
                <a:defRPr/>
              </a:pPr>
              <a:t>‹#›</a:t>
            </a:fld>
            <a:endParaRPr lang="en-US"/>
          </a:p>
        </p:txBody>
      </p:sp>
    </p:spTree>
    <p:extLst>
      <p:ext uri="{BB962C8B-B14F-4D97-AF65-F5344CB8AC3E}">
        <p14:creationId xmlns:p14="http://schemas.microsoft.com/office/powerpoint/2010/main" val="170203030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defRPr>
            </a:lvl1pPr>
          </a:lstStyle>
          <a:p>
            <a:pPr>
              <a:defRPr/>
            </a:pPr>
            <a:fld id="{ADB8C6D1-89C6-48E1-8E7D-2F843144FBC1}" type="datetimeFigureOut">
              <a:rPr lang="en-US"/>
              <a:pPr>
                <a:defRPr/>
              </a:pPr>
              <a:t>8/12/2017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defRPr>
            </a:lvl1pPr>
          </a:lstStyle>
          <a:p>
            <a:pPr>
              <a:defRPr/>
            </a:pPr>
            <a:fld id="{89E1649D-0939-46C5-B259-357E91887A69}" type="slidenum">
              <a:rPr lang="en-US"/>
              <a:pPr>
                <a:defRPr/>
              </a:pPr>
              <a:t>‹#›</a:t>
            </a:fld>
            <a:endParaRPr lang="en-US"/>
          </a:p>
        </p:txBody>
      </p:sp>
    </p:spTree>
    <p:extLst>
      <p:ext uri="{BB962C8B-B14F-4D97-AF65-F5344CB8AC3E}">
        <p14:creationId xmlns:p14="http://schemas.microsoft.com/office/powerpoint/2010/main" val="31061153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p:txBody>
          <a:bodyPr/>
          <a:lstStyle/>
          <a:p>
            <a:pPr>
              <a:defRPr/>
            </a:pPr>
            <a:fld id="{7695CD42-31ED-435C-9270-4F6A04C24FB4}" type="slidenum">
              <a:rPr lang="en-US"/>
              <a:pPr>
                <a:defRPr/>
              </a:pPr>
              <a:t>1</a:t>
            </a:fld>
            <a:endParaRPr lang="en-US"/>
          </a:p>
        </p:txBody>
      </p:sp>
      <p:sp>
        <p:nvSpPr>
          <p:cNvPr id="49154"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9155" name="Rectangle 3"/>
          <p:cNvSpPr>
            <a:spLocks noGrp="1" noChangeArrowheads="1"/>
          </p:cNvSpPr>
          <p:nvPr>
            <p:ph type="body" idx="1"/>
          </p:nvPr>
        </p:nvSpPr>
        <p:spPr bwMode="auto">
          <a:noFill/>
        </p:spPr>
        <p:txBody>
          <a:bodyPr wrap="square" numCol="1" anchor="t" anchorCtr="0" compatLnSpc="1">
            <a:prstTxWarp prst="textNoShape">
              <a:avLst/>
            </a:prstTxWarp>
          </a:bodyPr>
          <a:lstStyle/>
          <a:p>
            <a:r>
              <a:rPr lang="en-US" b="1" dirty="0" smtClean="0"/>
              <a:t>Lesson 1B. Independence.</a:t>
            </a:r>
            <a:endParaRPr lang="en-US" dirty="0" smtClean="0"/>
          </a:p>
          <a:p>
            <a:r>
              <a:rPr lang="en-US" sz="1200" kern="1200" smtClean="0">
                <a:solidFill>
                  <a:schemeClr val="tx1"/>
                </a:solidFill>
                <a:latin typeface="+mn-lt"/>
                <a:ea typeface="+mn-ea"/>
                <a:cs typeface="+mn-cs"/>
              </a:rPr>
              <a:t>This lesson</a:t>
            </a:r>
            <a:r>
              <a:rPr lang="en-US" sz="1200" kern="1200" baseline="0" smtClean="0">
                <a:solidFill>
                  <a:schemeClr val="tx1"/>
                </a:solidFill>
                <a:latin typeface="+mn-lt"/>
                <a:ea typeface="+mn-ea"/>
                <a:cs typeface="+mn-cs"/>
              </a:rPr>
              <a:t> </a:t>
            </a:r>
            <a:r>
              <a:rPr lang="en-US" sz="1200" kern="1200" smtClean="0">
                <a:solidFill>
                  <a:schemeClr val="tx1"/>
                </a:solidFill>
                <a:latin typeface="+mn-lt"/>
                <a:ea typeface="+mn-ea"/>
                <a:cs typeface="+mn-cs"/>
              </a:rPr>
              <a:t>explains </a:t>
            </a:r>
            <a:r>
              <a:rPr lang="en-US" sz="1200" kern="1200" dirty="0" smtClean="0">
                <a:solidFill>
                  <a:schemeClr val="tx1"/>
                </a:solidFill>
                <a:latin typeface="+mn-lt"/>
                <a:ea typeface="+mn-ea"/>
                <a:cs typeface="+mn-cs"/>
              </a:rPr>
              <a:t>how the 13 colonies won their independence from Great Britain. Years of growing tension between the colonies and Great Britain eventually led to the Revolutionary War and the creation of an independent United States of America. This lesson covers test questions 8, 9, 61, 62, 63, 68, 69, 99, and 100.  </a:t>
            </a:r>
            <a:endParaRPr lang="en-US" sz="1200" kern="1200" dirty="0">
              <a:solidFill>
                <a:schemeClr val="tx1"/>
              </a:solidFill>
              <a:latin typeface="+mn-lt"/>
              <a:ea typeface="+mn-ea"/>
              <a:cs typeface="+mn-cs"/>
            </a:endParaRPr>
          </a:p>
        </p:txBody>
      </p:sp>
    </p:spTree>
    <p:extLst>
      <p:ext uri="{BB962C8B-B14F-4D97-AF65-F5344CB8AC3E}">
        <p14:creationId xmlns:p14="http://schemas.microsoft.com/office/powerpoint/2010/main" val="39373730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2"/>
          <p:cNvSpPr>
            <a:spLocks noGrp="1" noRot="1" noChangeAspect="1" noTextEdit="1"/>
          </p:cNvSpPr>
          <p:nvPr>
            <p:ph type="sldImg"/>
          </p:nvPr>
        </p:nvSpPr>
        <p:spPr bwMode="auto">
          <a:noFill/>
          <a:ln>
            <a:solidFill>
              <a:srgbClr val="000000"/>
            </a:solidFill>
            <a:miter lim="800000"/>
            <a:headEnd/>
            <a:tailEnd/>
          </a:ln>
        </p:spPr>
      </p:sp>
      <p:sp>
        <p:nvSpPr>
          <p:cNvPr id="77826" name="Rectangle 3"/>
          <p:cNvSpPr>
            <a:spLocks noGrp="1"/>
          </p:cNvSpPr>
          <p:nvPr>
            <p:ph type="body" idx="1"/>
          </p:nvPr>
        </p:nvSpPr>
        <p:spPr bwMode="auto">
          <a:noFill/>
        </p:spPr>
        <p:txBody>
          <a:bodyPr wrap="square" numCol="1" anchor="t" anchorCtr="0" compatLnSpc="1">
            <a:prstTxWarp prst="textNoShape">
              <a:avLst/>
            </a:prstTxWarp>
          </a:bodyPr>
          <a:lstStyle/>
          <a:p>
            <a:r>
              <a:rPr lang="en-US" b="1" smtClean="0"/>
              <a:t>Question 62. Who wrote the Declaration of Independence?</a:t>
            </a:r>
            <a:r>
              <a:rPr lang="en-US" smtClean="0"/>
              <a:t> </a:t>
            </a:r>
          </a:p>
        </p:txBody>
      </p:sp>
    </p:spTree>
    <p:extLst>
      <p:ext uri="{BB962C8B-B14F-4D97-AF65-F5344CB8AC3E}">
        <p14:creationId xmlns:p14="http://schemas.microsoft.com/office/powerpoint/2010/main" val="41838038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2"/>
          <p:cNvSpPr>
            <a:spLocks noGrp="1" noRot="1" noChangeAspect="1" noTextEdit="1"/>
          </p:cNvSpPr>
          <p:nvPr>
            <p:ph type="sldImg"/>
          </p:nvPr>
        </p:nvSpPr>
        <p:spPr bwMode="auto">
          <a:noFill/>
          <a:ln>
            <a:solidFill>
              <a:srgbClr val="000000"/>
            </a:solidFill>
            <a:miter lim="800000"/>
            <a:headEnd/>
            <a:tailEnd/>
          </a:ln>
        </p:spPr>
      </p:sp>
      <p:sp>
        <p:nvSpPr>
          <p:cNvPr id="79874" name="Rectangle 3"/>
          <p:cNvSpPr>
            <a:spLocks noGrp="1"/>
          </p:cNvSpPr>
          <p:nvPr>
            <p:ph type="body" idx="1"/>
          </p:nvPr>
        </p:nvSpPr>
        <p:spPr bwMode="auto">
          <a:noFill/>
        </p:spPr>
        <p:txBody>
          <a:bodyPr wrap="square" numCol="1" anchor="t" anchorCtr="0" compatLnSpc="1">
            <a:prstTxWarp prst="textNoShape">
              <a:avLst/>
            </a:prstTxWarp>
          </a:bodyPr>
          <a:lstStyle/>
          <a:p>
            <a:r>
              <a:rPr lang="en-US" smtClean="0"/>
              <a:t>Thomas Jefferson wrote the Declaration of Independence.</a:t>
            </a:r>
          </a:p>
        </p:txBody>
      </p:sp>
    </p:spTree>
    <p:extLst>
      <p:ext uri="{BB962C8B-B14F-4D97-AF65-F5344CB8AC3E}">
        <p14:creationId xmlns:p14="http://schemas.microsoft.com/office/powerpoint/2010/main" val="29412775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2"/>
          <p:cNvSpPr>
            <a:spLocks noGrp="1" noRot="1" noChangeAspect="1" noTextEdit="1"/>
          </p:cNvSpPr>
          <p:nvPr>
            <p:ph type="sldImg"/>
          </p:nvPr>
        </p:nvSpPr>
        <p:spPr bwMode="auto">
          <a:noFill/>
          <a:ln>
            <a:solidFill>
              <a:srgbClr val="000000"/>
            </a:solidFill>
            <a:miter lim="800000"/>
            <a:headEnd/>
            <a:tailEnd/>
          </a:ln>
        </p:spPr>
      </p:sp>
      <p:sp>
        <p:nvSpPr>
          <p:cNvPr id="81922" name="Rectangle 3"/>
          <p:cNvSpPr>
            <a:spLocks noGrp="1"/>
          </p:cNvSpPr>
          <p:nvPr>
            <p:ph type="body" idx="1"/>
          </p:nvPr>
        </p:nvSpPr>
        <p:spPr bwMode="auto">
          <a:noFill/>
        </p:spPr>
        <p:txBody>
          <a:bodyPr wrap="square" numCol="1" anchor="t" anchorCtr="0" compatLnSpc="1">
            <a:prstTxWarp prst="textNoShape">
              <a:avLst/>
            </a:prstTxWarp>
          </a:bodyPr>
          <a:lstStyle/>
          <a:p>
            <a:r>
              <a:rPr lang="en-US" b="1" smtClean="0"/>
              <a:t>Question 63. When was the Declaration of Independence adopted? </a:t>
            </a:r>
            <a:endParaRPr lang="en-US" smtClean="0"/>
          </a:p>
        </p:txBody>
      </p:sp>
    </p:spTree>
    <p:extLst>
      <p:ext uri="{BB962C8B-B14F-4D97-AF65-F5344CB8AC3E}">
        <p14:creationId xmlns:p14="http://schemas.microsoft.com/office/powerpoint/2010/main" val="28012991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Rectangle 2"/>
          <p:cNvSpPr>
            <a:spLocks noGrp="1" noRot="1" noChangeAspect="1" noTextEdit="1"/>
          </p:cNvSpPr>
          <p:nvPr>
            <p:ph type="sldImg"/>
          </p:nvPr>
        </p:nvSpPr>
        <p:spPr bwMode="auto">
          <a:noFill/>
          <a:ln>
            <a:solidFill>
              <a:srgbClr val="000000"/>
            </a:solidFill>
            <a:miter lim="800000"/>
            <a:headEnd/>
            <a:tailEnd/>
          </a:ln>
        </p:spPr>
      </p:sp>
      <p:sp>
        <p:nvSpPr>
          <p:cNvPr id="83970" name="Rectangle 3"/>
          <p:cNvSpPr>
            <a:spLocks noGrp="1"/>
          </p:cNvSpPr>
          <p:nvPr>
            <p:ph type="body" idx="1"/>
          </p:nvPr>
        </p:nvSpPr>
        <p:spPr bwMode="auto">
          <a:noFill/>
        </p:spPr>
        <p:txBody>
          <a:bodyPr wrap="square" numCol="1" anchor="t" anchorCtr="0" compatLnSpc="1">
            <a:prstTxWarp prst="textNoShape">
              <a:avLst/>
            </a:prstTxWarp>
          </a:bodyPr>
          <a:lstStyle/>
          <a:p>
            <a:r>
              <a:rPr lang="en-US" smtClean="0"/>
              <a:t>The Declaration of Independence was adopted on July 4, 1776.</a:t>
            </a:r>
          </a:p>
        </p:txBody>
      </p:sp>
    </p:spTree>
    <p:extLst>
      <p:ext uri="{BB962C8B-B14F-4D97-AF65-F5344CB8AC3E}">
        <p14:creationId xmlns:p14="http://schemas.microsoft.com/office/powerpoint/2010/main" val="9337778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2"/>
          <p:cNvSpPr>
            <a:spLocks noGrp="1" noRot="1" noChangeAspect="1" noTextEdit="1"/>
          </p:cNvSpPr>
          <p:nvPr>
            <p:ph type="sldImg"/>
          </p:nvPr>
        </p:nvSpPr>
        <p:spPr bwMode="auto">
          <a:noFill/>
          <a:ln>
            <a:solidFill>
              <a:srgbClr val="000000"/>
            </a:solidFill>
            <a:miter lim="800000"/>
            <a:headEnd/>
            <a:tailEnd/>
          </a:ln>
        </p:spPr>
      </p:sp>
      <p:sp>
        <p:nvSpPr>
          <p:cNvPr id="86018" name="Rectangle 3"/>
          <p:cNvSpPr>
            <a:spLocks noGrp="1"/>
          </p:cNvSpPr>
          <p:nvPr>
            <p:ph type="body" idx="1"/>
          </p:nvPr>
        </p:nvSpPr>
        <p:spPr bwMode="auto">
          <a:noFill/>
        </p:spPr>
        <p:txBody>
          <a:bodyPr wrap="square" numCol="1" anchor="t" anchorCtr="0" compatLnSpc="1">
            <a:prstTxWarp prst="textNoShape">
              <a:avLst/>
            </a:prstTxWarp>
          </a:bodyPr>
          <a:lstStyle/>
          <a:p>
            <a:r>
              <a:rPr lang="en-US" b="1" smtClean="0"/>
              <a:t>Question 8. What did the Declaration of Independence do? </a:t>
            </a:r>
          </a:p>
        </p:txBody>
      </p:sp>
    </p:spTree>
    <p:extLst>
      <p:ext uri="{BB962C8B-B14F-4D97-AF65-F5344CB8AC3E}">
        <p14:creationId xmlns:p14="http://schemas.microsoft.com/office/powerpoint/2010/main" val="16442443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2"/>
          <p:cNvSpPr>
            <a:spLocks noGrp="1" noRot="1" noChangeAspect="1" noTextEdit="1"/>
          </p:cNvSpPr>
          <p:nvPr>
            <p:ph type="sldImg"/>
          </p:nvPr>
        </p:nvSpPr>
        <p:spPr bwMode="auto">
          <a:noFill/>
          <a:ln>
            <a:solidFill>
              <a:srgbClr val="000000"/>
            </a:solidFill>
            <a:miter lim="800000"/>
            <a:headEnd/>
            <a:tailEnd/>
          </a:ln>
        </p:spPr>
      </p:sp>
      <p:sp>
        <p:nvSpPr>
          <p:cNvPr id="88066" name="Rectangle 3"/>
          <p:cNvSpPr>
            <a:spLocks noGrp="1"/>
          </p:cNvSpPr>
          <p:nvPr>
            <p:ph type="body" idx="1"/>
          </p:nvPr>
        </p:nvSpPr>
        <p:spPr bwMode="auto">
          <a:noFill/>
        </p:spPr>
        <p:txBody>
          <a:bodyPr wrap="square" numCol="1" anchor="t" anchorCtr="0" compatLnSpc="1">
            <a:prstTxWarp prst="textNoShape">
              <a:avLst/>
            </a:prstTxWarp>
          </a:bodyPr>
          <a:lstStyle/>
          <a:p>
            <a:pPr>
              <a:spcAft>
                <a:spcPts val="1000"/>
              </a:spcAft>
              <a:buFont typeface="Calibri" pitchFamily="34" charset="0"/>
              <a:buChar char="•"/>
            </a:pPr>
            <a:r>
              <a:rPr lang="en-US" smtClean="0"/>
              <a:t>The Declaration </a:t>
            </a:r>
            <a:r>
              <a:rPr lang="en-US" dirty="0" smtClean="0"/>
              <a:t>of Independence announced our independence (from Great Britain). </a:t>
            </a:r>
          </a:p>
          <a:p>
            <a:pPr>
              <a:spcAft>
                <a:spcPts val="1000"/>
              </a:spcAft>
              <a:buFont typeface="Calibri" pitchFamily="34" charset="0"/>
              <a:buChar char="•"/>
            </a:pPr>
            <a:r>
              <a:rPr lang="en-US" dirty="0" smtClean="0"/>
              <a:t>It declared our independence (from Great Britain). </a:t>
            </a:r>
          </a:p>
          <a:p>
            <a:pPr>
              <a:spcAft>
                <a:spcPts val="1000"/>
              </a:spcAft>
              <a:buFont typeface="Calibri" pitchFamily="34" charset="0"/>
              <a:buChar char="•"/>
            </a:pPr>
            <a:r>
              <a:rPr lang="en-US" dirty="0" smtClean="0"/>
              <a:t>It said that the United States is free (from Great Britain). </a:t>
            </a:r>
          </a:p>
        </p:txBody>
      </p:sp>
    </p:spTree>
    <p:extLst>
      <p:ext uri="{BB962C8B-B14F-4D97-AF65-F5344CB8AC3E}">
        <p14:creationId xmlns:p14="http://schemas.microsoft.com/office/powerpoint/2010/main" val="18320456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2"/>
          <p:cNvSpPr>
            <a:spLocks noGrp="1" noRot="1" noChangeAspect="1" noTextEdit="1"/>
          </p:cNvSpPr>
          <p:nvPr>
            <p:ph type="sldImg"/>
          </p:nvPr>
        </p:nvSpPr>
        <p:spPr bwMode="auto">
          <a:noFill/>
          <a:ln>
            <a:solidFill>
              <a:srgbClr val="000000"/>
            </a:solidFill>
            <a:miter lim="800000"/>
            <a:headEnd/>
            <a:tailEnd/>
          </a:ln>
        </p:spPr>
      </p:sp>
      <p:sp>
        <p:nvSpPr>
          <p:cNvPr id="90114" name="Rectangle 3"/>
          <p:cNvSpPr>
            <a:spLocks noGrp="1"/>
          </p:cNvSpPr>
          <p:nvPr>
            <p:ph type="body" idx="1"/>
          </p:nvPr>
        </p:nvSpPr>
        <p:spPr bwMode="auto">
          <a:noFill/>
        </p:spPr>
        <p:txBody>
          <a:bodyPr wrap="square" numCol="1" anchor="t" anchorCtr="0" compatLnSpc="1">
            <a:prstTxWarp prst="textNoShape">
              <a:avLst/>
            </a:prstTxWarp>
          </a:bodyPr>
          <a:lstStyle/>
          <a:p>
            <a:r>
              <a:rPr lang="en-US" dirty="0" smtClean="0"/>
              <a:t>The Declaration of Independence begins by stating the "self-evident truths" that "all men are created equal" and have certain "unalienable rights" including "life, liberty and the pursuit of happiness." It also lists 27 complaints against King George III and the British Parliament to show how the colonies have been denied these rights and self-government. </a:t>
            </a:r>
          </a:p>
        </p:txBody>
      </p:sp>
    </p:spTree>
    <p:extLst>
      <p:ext uri="{BB962C8B-B14F-4D97-AF65-F5344CB8AC3E}">
        <p14:creationId xmlns:p14="http://schemas.microsoft.com/office/powerpoint/2010/main" val="39104817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ctangle 2"/>
          <p:cNvSpPr>
            <a:spLocks noGrp="1" noRot="1" noChangeAspect="1" noTextEdit="1"/>
          </p:cNvSpPr>
          <p:nvPr>
            <p:ph type="sldImg"/>
          </p:nvPr>
        </p:nvSpPr>
        <p:spPr bwMode="auto">
          <a:noFill/>
          <a:ln>
            <a:solidFill>
              <a:srgbClr val="000000"/>
            </a:solidFill>
            <a:miter lim="800000"/>
            <a:headEnd/>
            <a:tailEnd/>
          </a:ln>
        </p:spPr>
      </p:sp>
      <p:sp>
        <p:nvSpPr>
          <p:cNvPr id="92162" name="Rectangle 3"/>
          <p:cNvSpPr>
            <a:spLocks noGrp="1"/>
          </p:cNvSpPr>
          <p:nvPr>
            <p:ph type="body" idx="1"/>
          </p:nvPr>
        </p:nvSpPr>
        <p:spPr bwMode="auto">
          <a:noFill/>
        </p:spPr>
        <p:txBody>
          <a:bodyPr wrap="square" numCol="1" anchor="t" anchorCtr="0" compatLnSpc="1">
            <a:prstTxWarp prst="textNoShape">
              <a:avLst/>
            </a:prstTxWarp>
          </a:bodyPr>
          <a:lstStyle/>
          <a:p>
            <a:r>
              <a:rPr lang="en-US" b="1" smtClean="0"/>
              <a:t>Question 9. What are </a:t>
            </a:r>
            <a:r>
              <a:rPr lang="en-US" b="1" u="sng" smtClean="0"/>
              <a:t>two</a:t>
            </a:r>
            <a:r>
              <a:rPr lang="en-US" b="1" smtClean="0"/>
              <a:t> rights in the Declaration of Independence? </a:t>
            </a:r>
            <a:endParaRPr lang="en-US" smtClean="0"/>
          </a:p>
        </p:txBody>
      </p:sp>
    </p:spTree>
    <p:extLst>
      <p:ext uri="{BB962C8B-B14F-4D97-AF65-F5344CB8AC3E}">
        <p14:creationId xmlns:p14="http://schemas.microsoft.com/office/powerpoint/2010/main" val="17792498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2"/>
          <p:cNvSpPr>
            <a:spLocks noGrp="1" noRot="1" noChangeAspect="1" noTextEdit="1"/>
          </p:cNvSpPr>
          <p:nvPr>
            <p:ph type="sldImg"/>
          </p:nvPr>
        </p:nvSpPr>
        <p:spPr bwMode="auto">
          <a:noFill/>
          <a:ln>
            <a:solidFill>
              <a:srgbClr val="000000"/>
            </a:solidFill>
            <a:miter lim="800000"/>
            <a:headEnd/>
            <a:tailEnd/>
          </a:ln>
        </p:spPr>
      </p:sp>
      <p:sp>
        <p:nvSpPr>
          <p:cNvPr id="94210" name="Rectangle 3"/>
          <p:cNvSpPr>
            <a:spLocks noGrp="1"/>
          </p:cNvSpPr>
          <p:nvPr>
            <p:ph type="body" idx="1"/>
          </p:nvPr>
        </p:nvSpPr>
        <p:spPr bwMode="auto">
          <a:noFill/>
        </p:spPr>
        <p:txBody>
          <a:bodyPr wrap="square" numCol="1" anchor="t" anchorCtr="0" compatLnSpc="1">
            <a:prstTxWarp prst="textNoShape">
              <a:avLst/>
            </a:prstTxWarp>
          </a:bodyPr>
          <a:lstStyle/>
          <a:p>
            <a:r>
              <a:rPr lang="en-US" smtClean="0"/>
              <a:t>Some rights from the Declaration of Independence include life, liberty, and the pursuit of happiness. </a:t>
            </a:r>
          </a:p>
        </p:txBody>
      </p:sp>
    </p:spTree>
    <p:extLst>
      <p:ext uri="{BB962C8B-B14F-4D97-AF65-F5344CB8AC3E}">
        <p14:creationId xmlns:p14="http://schemas.microsoft.com/office/powerpoint/2010/main" val="5288084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2"/>
          <p:cNvSpPr>
            <a:spLocks noGrp="1" noRot="1" noChangeAspect="1" noTextEdit="1"/>
          </p:cNvSpPr>
          <p:nvPr>
            <p:ph type="sldImg"/>
          </p:nvPr>
        </p:nvSpPr>
        <p:spPr bwMode="auto">
          <a:noFill/>
          <a:ln>
            <a:solidFill>
              <a:srgbClr val="000000"/>
            </a:solidFill>
            <a:miter lim="800000"/>
            <a:headEnd/>
            <a:tailEnd/>
          </a:ln>
        </p:spPr>
      </p:sp>
      <p:sp>
        <p:nvSpPr>
          <p:cNvPr id="96258" name="Rectangle 3"/>
          <p:cNvSpPr>
            <a:spLocks noGrp="1"/>
          </p:cNvSpPr>
          <p:nvPr>
            <p:ph type="body" idx="1"/>
          </p:nvPr>
        </p:nvSpPr>
        <p:spPr bwMode="auto">
          <a:noFill/>
        </p:spPr>
        <p:txBody>
          <a:bodyPr wrap="square" numCol="1" anchor="t" anchorCtr="0" compatLnSpc="1">
            <a:prstTxWarp prst="textNoShape">
              <a:avLst/>
            </a:prstTxWarp>
          </a:bodyPr>
          <a:lstStyle/>
          <a:p>
            <a:pPr marL="228600" indent="-228600"/>
            <a:r>
              <a:rPr lang="en-US" dirty="0" smtClean="0"/>
              <a:t>The signers of the Declaration of Independence are now considered some of America's Founding Fathers. This group includes Benjamin Franklin, Thomas Jefferson, and John Adams. Other Founding Fathers, like George Washington and James Madison, helped write the U.S. Constitution after the Revolutionary War. </a:t>
            </a:r>
          </a:p>
        </p:txBody>
      </p:sp>
    </p:spTree>
    <p:extLst>
      <p:ext uri="{BB962C8B-B14F-4D97-AF65-F5344CB8AC3E}">
        <p14:creationId xmlns:p14="http://schemas.microsoft.com/office/powerpoint/2010/main" val="1428531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2"/>
          <p:cNvSpPr>
            <a:spLocks noGrp="1" noRot="1" noChangeAspect="1" noTextEdit="1"/>
          </p:cNvSpPr>
          <p:nvPr>
            <p:ph type="sldImg"/>
          </p:nvPr>
        </p:nvSpPr>
        <p:spPr bwMode="auto">
          <a:noFill/>
          <a:ln>
            <a:solidFill>
              <a:srgbClr val="000000"/>
            </a:solidFill>
            <a:miter lim="800000"/>
            <a:headEnd/>
            <a:tailEnd/>
          </a:ln>
        </p:spPr>
      </p:sp>
      <p:sp>
        <p:nvSpPr>
          <p:cNvPr id="61442" name="Rectangle 3"/>
          <p:cNvSpPr>
            <a:spLocks noGrp="1"/>
          </p:cNvSpPr>
          <p:nvPr>
            <p:ph type="body" idx="1"/>
          </p:nvPr>
        </p:nvSpPr>
        <p:spPr bwMode="auto">
          <a:noFill/>
        </p:spPr>
        <p:txBody>
          <a:bodyPr wrap="square" numCol="1" anchor="t" anchorCtr="0" compatLnSpc="1">
            <a:prstTxWarp prst="textNoShape">
              <a:avLst/>
            </a:prstTxWarp>
          </a:bodyPr>
          <a:lstStyle/>
          <a:p>
            <a:pPr marL="228600" indent="-228600"/>
            <a:r>
              <a:rPr lang="en-US" dirty="0" smtClean="0"/>
              <a:t>Great Britain was ruled by a king and a parliament. The King, George the Third, was the ruler. He inherited his power from his parents, he was not elected. Britain also had a parliament similar to the U.S. Congress, but American colonists had no representation in it. </a:t>
            </a:r>
          </a:p>
        </p:txBody>
      </p:sp>
    </p:spTree>
    <p:extLst>
      <p:ext uri="{BB962C8B-B14F-4D97-AF65-F5344CB8AC3E}">
        <p14:creationId xmlns:p14="http://schemas.microsoft.com/office/powerpoint/2010/main" val="35122604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2"/>
          <p:cNvSpPr>
            <a:spLocks noGrp="1" noRot="1" noChangeAspect="1" noTextEdit="1"/>
          </p:cNvSpPr>
          <p:nvPr>
            <p:ph type="sldImg"/>
          </p:nvPr>
        </p:nvSpPr>
        <p:spPr bwMode="auto">
          <a:noFill/>
          <a:ln>
            <a:solidFill>
              <a:srgbClr val="000000"/>
            </a:solidFill>
            <a:miter lim="800000"/>
            <a:headEnd/>
            <a:tailEnd/>
          </a:ln>
        </p:spPr>
      </p:sp>
      <p:sp>
        <p:nvSpPr>
          <p:cNvPr id="18434" name="Rectangle 3"/>
          <p:cNvSpPr>
            <a:spLocks noGrp="1"/>
          </p:cNvSpPr>
          <p:nvPr>
            <p:ph type="body" idx="1"/>
          </p:nvPr>
        </p:nvSpPr>
        <p:spPr bwMode="auto">
          <a:noFill/>
        </p:spPr>
        <p:txBody>
          <a:bodyPr wrap="square" numCol="1" anchor="t" anchorCtr="0" compatLnSpc="1">
            <a:prstTxWarp prst="textNoShape">
              <a:avLst/>
            </a:prstTxWarp>
          </a:bodyPr>
          <a:lstStyle/>
          <a:p>
            <a:pPr defTabSz="897252">
              <a:defRPr/>
            </a:pPr>
            <a:r>
              <a:rPr lang="en-US" dirty="0"/>
              <a:t>Benjamin Franklin was one of the most influential Founding Fathers. In addition to being the oldest member of the Constitutional Convention, he was a U.S. diplomat, the first Postmaster General of the United States, and he started the first free libraries. He also the writer of "Poor Richard’s Almanac." An almanac is a book of practical information such as weather forecasts, household tips, proverbs, and dates for planting different crops.</a:t>
            </a:r>
          </a:p>
        </p:txBody>
      </p:sp>
    </p:spTree>
    <p:extLst>
      <p:ext uri="{BB962C8B-B14F-4D97-AF65-F5344CB8AC3E}">
        <p14:creationId xmlns:p14="http://schemas.microsoft.com/office/powerpoint/2010/main" val="36380251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Rectangle 2"/>
          <p:cNvSpPr>
            <a:spLocks noGrp="1" noRot="1" noChangeAspect="1" noTextEdit="1"/>
          </p:cNvSpPr>
          <p:nvPr>
            <p:ph type="sldImg"/>
          </p:nvPr>
        </p:nvSpPr>
        <p:spPr bwMode="auto">
          <a:noFill/>
          <a:ln>
            <a:solidFill>
              <a:srgbClr val="000000"/>
            </a:solidFill>
            <a:miter lim="800000"/>
            <a:headEnd/>
            <a:tailEnd/>
          </a:ln>
        </p:spPr>
      </p:sp>
      <p:sp>
        <p:nvSpPr>
          <p:cNvPr id="102402" name="Rectangle 3"/>
          <p:cNvSpPr>
            <a:spLocks noGrp="1"/>
          </p:cNvSpPr>
          <p:nvPr>
            <p:ph type="body" idx="1"/>
          </p:nvPr>
        </p:nvSpPr>
        <p:spPr bwMode="auto">
          <a:noFill/>
        </p:spPr>
        <p:txBody>
          <a:bodyPr wrap="square" numCol="1" anchor="t" anchorCtr="0" compatLnSpc="1">
            <a:prstTxWarp prst="textNoShape">
              <a:avLst/>
            </a:prstTxWarp>
          </a:bodyPr>
          <a:lstStyle/>
          <a:p>
            <a:r>
              <a:rPr lang="en-US" b="1" smtClean="0"/>
              <a:t>Question 99. When do we celebrate Independence Day?</a:t>
            </a:r>
          </a:p>
          <a:p>
            <a:endParaRPr lang="en-US" smtClean="0"/>
          </a:p>
        </p:txBody>
      </p:sp>
    </p:spTree>
    <p:extLst>
      <p:ext uri="{BB962C8B-B14F-4D97-AF65-F5344CB8AC3E}">
        <p14:creationId xmlns:p14="http://schemas.microsoft.com/office/powerpoint/2010/main" val="107699381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Rectangle 2"/>
          <p:cNvSpPr>
            <a:spLocks noGrp="1" noRot="1" noChangeAspect="1" noTextEdit="1"/>
          </p:cNvSpPr>
          <p:nvPr>
            <p:ph type="sldImg"/>
          </p:nvPr>
        </p:nvSpPr>
        <p:spPr bwMode="auto">
          <a:noFill/>
          <a:ln>
            <a:solidFill>
              <a:srgbClr val="000000"/>
            </a:solidFill>
            <a:miter lim="800000"/>
            <a:headEnd/>
            <a:tailEnd/>
          </a:ln>
        </p:spPr>
      </p:sp>
      <p:sp>
        <p:nvSpPr>
          <p:cNvPr id="104450" name="Rectangle 3"/>
          <p:cNvSpPr>
            <a:spLocks noGrp="1"/>
          </p:cNvSpPr>
          <p:nvPr>
            <p:ph type="body" idx="1"/>
          </p:nvPr>
        </p:nvSpPr>
        <p:spPr bwMode="auto">
          <a:noFill/>
        </p:spPr>
        <p:txBody>
          <a:bodyPr wrap="square" numCol="1" anchor="t" anchorCtr="0" compatLnSpc="1">
            <a:prstTxWarp prst="textNoShape">
              <a:avLst/>
            </a:prstTxWarp>
          </a:bodyPr>
          <a:lstStyle/>
          <a:p>
            <a:r>
              <a:rPr lang="en-US" smtClean="0"/>
              <a:t>Independence Day is celebrated on July 4.</a:t>
            </a:r>
          </a:p>
        </p:txBody>
      </p:sp>
    </p:spTree>
    <p:extLst>
      <p:ext uri="{BB962C8B-B14F-4D97-AF65-F5344CB8AC3E}">
        <p14:creationId xmlns:p14="http://schemas.microsoft.com/office/powerpoint/2010/main" val="225279050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Rectangle 2"/>
          <p:cNvSpPr>
            <a:spLocks noGrp="1" noRot="1" noChangeAspect="1" noTextEdit="1"/>
          </p:cNvSpPr>
          <p:nvPr>
            <p:ph type="sldImg"/>
          </p:nvPr>
        </p:nvSpPr>
        <p:spPr bwMode="auto">
          <a:noFill/>
          <a:ln>
            <a:solidFill>
              <a:srgbClr val="000000"/>
            </a:solidFill>
            <a:miter lim="800000"/>
            <a:headEnd/>
            <a:tailEnd/>
          </a:ln>
        </p:spPr>
      </p:sp>
      <p:sp>
        <p:nvSpPr>
          <p:cNvPr id="98306" name="Rectangle 3"/>
          <p:cNvSpPr>
            <a:spLocks noGrp="1"/>
          </p:cNvSpPr>
          <p:nvPr>
            <p:ph type="body" idx="1"/>
          </p:nvPr>
        </p:nvSpPr>
        <p:spPr bwMode="auto">
          <a:noFill/>
        </p:spPr>
        <p:txBody>
          <a:bodyPr wrap="square" numCol="1" anchor="t" anchorCtr="0" compatLnSpc="1">
            <a:prstTxWarp prst="textNoShape">
              <a:avLst/>
            </a:prstTxWarp>
          </a:bodyPr>
          <a:lstStyle/>
          <a:p>
            <a:r>
              <a:rPr lang="en-US" b="1" smtClean="0"/>
              <a:t>Question 100. Name </a:t>
            </a:r>
            <a:r>
              <a:rPr lang="en-US" b="1" u="sng" smtClean="0"/>
              <a:t>two</a:t>
            </a:r>
            <a:r>
              <a:rPr lang="en-US" b="1" smtClean="0"/>
              <a:t> national U.S. holidays. </a:t>
            </a:r>
            <a:endParaRPr lang="en-US" smtClean="0"/>
          </a:p>
        </p:txBody>
      </p:sp>
    </p:spTree>
    <p:extLst>
      <p:ext uri="{BB962C8B-B14F-4D97-AF65-F5344CB8AC3E}">
        <p14:creationId xmlns:p14="http://schemas.microsoft.com/office/powerpoint/2010/main" val="2768475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Grp="1" noRot="1" noChangeAspect="1" noTextEdit="1"/>
          </p:cNvSpPr>
          <p:nvPr>
            <p:ph type="sldImg"/>
          </p:nvPr>
        </p:nvSpPr>
        <p:spPr bwMode="auto">
          <a:noFill/>
          <a:ln>
            <a:solidFill>
              <a:srgbClr val="000000"/>
            </a:solidFill>
            <a:miter lim="800000"/>
            <a:headEnd/>
            <a:tailEnd/>
          </a:ln>
        </p:spPr>
      </p:sp>
      <p:sp>
        <p:nvSpPr>
          <p:cNvPr id="122883" name="Rectangle 3"/>
          <p:cNvSpPr>
            <a:spLocks noGrp="1"/>
          </p:cNvSpPr>
          <p:nvPr>
            <p:ph type="body" idx="1"/>
          </p:nvPr>
        </p:nvSpPr>
        <p:spPr bwMode="auto">
          <a:noFill/>
        </p:spPr>
        <p:txBody>
          <a:bodyPr wrap="square" numCol="1" anchor="t" anchorCtr="0" compatLnSpc="1">
            <a:prstTxWarp prst="textNoShape">
              <a:avLst/>
            </a:prstTxWarp>
          </a:bodyPr>
          <a:lstStyle/>
          <a:p>
            <a:pPr marL="228600" indent="-228600"/>
            <a:r>
              <a:rPr lang="en-US" smtClean="0"/>
              <a:t>This lesson explained the origins of Columbus Day, Thanksgiving, and Independence Day. </a:t>
            </a:r>
            <a:r>
              <a:rPr lang="en-US" dirty="0" smtClean="0"/>
              <a:t>Other holidays will be explained in later lessons. </a:t>
            </a:r>
          </a:p>
        </p:txBody>
      </p:sp>
    </p:spTree>
    <p:extLst>
      <p:ext uri="{BB962C8B-B14F-4D97-AF65-F5344CB8AC3E}">
        <p14:creationId xmlns:p14="http://schemas.microsoft.com/office/powerpoint/2010/main" val="76220876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2"/>
          <p:cNvSpPr>
            <a:spLocks noGrp="1" noRot="1" noChangeAspect="1" noTextEdit="1"/>
          </p:cNvSpPr>
          <p:nvPr>
            <p:ph type="sldImg"/>
          </p:nvPr>
        </p:nvSpPr>
        <p:spPr bwMode="auto">
          <a:noFill/>
          <a:ln>
            <a:solidFill>
              <a:srgbClr val="000000"/>
            </a:solidFill>
            <a:miter lim="800000"/>
            <a:headEnd/>
            <a:tailEnd/>
          </a:ln>
        </p:spPr>
      </p:sp>
      <p:sp>
        <p:nvSpPr>
          <p:cNvPr id="65538" name="Rectangle 3"/>
          <p:cNvSpPr>
            <a:spLocks noGrp="1"/>
          </p:cNvSpPr>
          <p:nvPr>
            <p:ph type="body" idx="1"/>
          </p:nvPr>
        </p:nvSpPr>
        <p:spPr bwMode="auto">
          <a:noFill/>
        </p:spPr>
        <p:txBody>
          <a:bodyPr wrap="square" numCol="1" anchor="t" anchorCtr="0" compatLnSpc="1">
            <a:prstTxWarp prst="textNoShape">
              <a:avLst/>
            </a:prstTxWarp>
          </a:bodyPr>
          <a:lstStyle/>
          <a:p>
            <a:pPr marL="228600" indent="-228600"/>
            <a:r>
              <a:rPr lang="en-US" dirty="0" smtClean="0"/>
              <a:t>Benjamin Franklin is sometimes referred to as "the First American" because he was one of the first leaders to talk about the need for colonial unity. This drawing is America's first political cartoon. Franklin drew it in 1754 to urge the colonies to unite against attacks</a:t>
            </a:r>
            <a:r>
              <a:rPr lang="en-US" baseline="0" dirty="0" smtClean="0"/>
              <a:t> by Native Americans and the </a:t>
            </a:r>
            <a:r>
              <a:rPr lang="en-US" dirty="0" smtClean="0"/>
              <a:t>French. The cartoon was used again during the Revolutionary War as a call for unity. The 13 colonies had to fight together to win, and by doing so, began to see themselves as a single nation, not a group of separate states. </a:t>
            </a:r>
          </a:p>
        </p:txBody>
      </p:sp>
    </p:spTree>
    <p:extLst>
      <p:ext uri="{BB962C8B-B14F-4D97-AF65-F5344CB8AC3E}">
        <p14:creationId xmlns:p14="http://schemas.microsoft.com/office/powerpoint/2010/main" val="333968925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Rectangle 2"/>
          <p:cNvSpPr>
            <a:spLocks noGrp="1" noRot="1" noChangeAspect="1" noTextEdit="1"/>
          </p:cNvSpPr>
          <p:nvPr>
            <p:ph type="sldImg"/>
          </p:nvPr>
        </p:nvSpPr>
        <p:spPr bwMode="auto">
          <a:noFill/>
          <a:ln>
            <a:solidFill>
              <a:srgbClr val="000000"/>
            </a:solidFill>
            <a:miter lim="800000"/>
            <a:headEnd/>
            <a:tailEnd/>
          </a:ln>
        </p:spPr>
      </p:sp>
      <p:sp>
        <p:nvSpPr>
          <p:cNvPr id="106498" name="Rectangle 3"/>
          <p:cNvSpPr>
            <a:spLocks noGrp="1"/>
          </p:cNvSpPr>
          <p:nvPr>
            <p:ph type="body" idx="1"/>
          </p:nvPr>
        </p:nvSpPr>
        <p:spPr bwMode="auto">
          <a:noFill/>
        </p:spPr>
        <p:txBody>
          <a:bodyPr wrap="square" numCol="1" anchor="t" anchorCtr="0" compatLnSpc="1">
            <a:prstTxWarp prst="textNoShape">
              <a:avLst/>
            </a:prstTxWarp>
          </a:bodyPr>
          <a:lstStyle/>
          <a:p>
            <a:pPr marL="228600" indent="-228600"/>
            <a:r>
              <a:rPr lang="en-US" dirty="0" smtClean="0"/>
              <a:t>During the Revolutionary War, Great Britain fought the colonists throughout the 13 colonies. After almost two years, the Americans had lost most of the battles and the troops began to lose hope. Then, in the winter of 1776, George Washington made a bold decision. He crossed the Delaware River and made a surprise attack on British troops in Trenton, New Jersey, thus winning a big battle, and restoring the morale of the American army.</a:t>
            </a:r>
          </a:p>
        </p:txBody>
      </p:sp>
    </p:spTree>
    <p:extLst>
      <p:ext uri="{BB962C8B-B14F-4D97-AF65-F5344CB8AC3E}">
        <p14:creationId xmlns:p14="http://schemas.microsoft.com/office/powerpoint/2010/main" val="109970272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Rectangle 2"/>
          <p:cNvSpPr>
            <a:spLocks noGrp="1" noRot="1" noChangeAspect="1" noTextEdit="1"/>
          </p:cNvSpPr>
          <p:nvPr>
            <p:ph type="sldImg"/>
          </p:nvPr>
        </p:nvSpPr>
        <p:spPr bwMode="auto">
          <a:noFill/>
          <a:ln>
            <a:solidFill>
              <a:srgbClr val="000000"/>
            </a:solidFill>
            <a:miter lim="800000"/>
            <a:headEnd/>
            <a:tailEnd/>
          </a:ln>
        </p:spPr>
      </p:sp>
      <p:sp>
        <p:nvSpPr>
          <p:cNvPr id="108546" name="Rectangle 3"/>
          <p:cNvSpPr>
            <a:spLocks noGrp="1"/>
          </p:cNvSpPr>
          <p:nvPr>
            <p:ph type="body" idx="1"/>
          </p:nvPr>
        </p:nvSpPr>
        <p:spPr bwMode="auto">
          <a:noFill/>
        </p:spPr>
        <p:txBody>
          <a:bodyPr wrap="square" numCol="1" anchor="t" anchorCtr="0" compatLnSpc="1">
            <a:prstTxWarp prst="textNoShape">
              <a:avLst/>
            </a:prstTxWarp>
          </a:bodyPr>
          <a:lstStyle/>
          <a:p>
            <a:pPr marL="228600" indent="-228600"/>
            <a:r>
              <a:rPr lang="en-US" smtClean="0"/>
              <a:t>The 13 original states needed help to win the war. Benjamin Franklin was Ambassador to France and, along with Thomas Jefferson, he asked the French to assist the United States. In 1778, after an important American victory in Saratoga, New York, France agreed to fight alongside the Americans. Later, Spain and Holland also joined. </a:t>
            </a:r>
          </a:p>
        </p:txBody>
      </p:sp>
    </p:spTree>
    <p:extLst>
      <p:ext uri="{BB962C8B-B14F-4D97-AF65-F5344CB8AC3E}">
        <p14:creationId xmlns:p14="http://schemas.microsoft.com/office/powerpoint/2010/main" val="9189938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Rectangle 2"/>
          <p:cNvSpPr>
            <a:spLocks noGrp="1" noRot="1" noChangeAspect="1" noTextEdit="1"/>
          </p:cNvSpPr>
          <p:nvPr>
            <p:ph type="sldImg"/>
          </p:nvPr>
        </p:nvSpPr>
        <p:spPr bwMode="auto">
          <a:noFill/>
          <a:ln>
            <a:solidFill>
              <a:srgbClr val="000000"/>
            </a:solidFill>
            <a:miter lim="800000"/>
            <a:headEnd/>
            <a:tailEnd/>
          </a:ln>
        </p:spPr>
      </p:sp>
      <p:sp>
        <p:nvSpPr>
          <p:cNvPr id="110594" name="Rectangle 3"/>
          <p:cNvSpPr>
            <a:spLocks noGrp="1"/>
          </p:cNvSpPr>
          <p:nvPr>
            <p:ph type="body" idx="1"/>
          </p:nvPr>
        </p:nvSpPr>
        <p:spPr bwMode="auto">
          <a:noFill/>
        </p:spPr>
        <p:txBody>
          <a:bodyPr wrap="square" numCol="1" anchor="t" anchorCtr="0" compatLnSpc="1">
            <a:prstTxWarp prst="textNoShape">
              <a:avLst/>
            </a:prstTxWarp>
          </a:bodyPr>
          <a:lstStyle/>
          <a:p>
            <a:r>
              <a:rPr lang="en-US" b="1" smtClean="0"/>
              <a:t>Question 68. What was </a:t>
            </a:r>
            <a:r>
              <a:rPr lang="en-US" b="1" u="sng" smtClean="0"/>
              <a:t>one</a:t>
            </a:r>
            <a:r>
              <a:rPr lang="en-US" b="1" smtClean="0"/>
              <a:t> thing Benjamin Franklin is famous for? </a:t>
            </a:r>
            <a:endParaRPr lang="en-US" smtClean="0"/>
          </a:p>
        </p:txBody>
      </p:sp>
    </p:spTree>
    <p:extLst>
      <p:ext uri="{BB962C8B-B14F-4D97-AF65-F5344CB8AC3E}">
        <p14:creationId xmlns:p14="http://schemas.microsoft.com/office/powerpoint/2010/main" val="401969015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2"/>
          <p:cNvSpPr>
            <a:spLocks noGrp="1" noRot="1" noChangeAspect="1" noTextEdit="1"/>
          </p:cNvSpPr>
          <p:nvPr>
            <p:ph type="sldImg"/>
          </p:nvPr>
        </p:nvSpPr>
        <p:spPr bwMode="auto">
          <a:noFill/>
          <a:ln>
            <a:solidFill>
              <a:srgbClr val="000000"/>
            </a:solidFill>
            <a:miter lim="800000"/>
            <a:headEnd/>
            <a:tailEnd/>
          </a:ln>
        </p:spPr>
      </p:sp>
      <p:sp>
        <p:nvSpPr>
          <p:cNvPr id="112642" name="Rectangle 3"/>
          <p:cNvSpPr>
            <a:spLocks noGrp="1"/>
          </p:cNvSpPr>
          <p:nvPr>
            <p:ph type="body" idx="1"/>
          </p:nvPr>
        </p:nvSpPr>
        <p:spPr bwMode="auto">
          <a:noFill/>
        </p:spPr>
        <p:txBody>
          <a:bodyPr wrap="square" lIns="91435" tIns="45718" rIns="91435" bIns="45718" numCol="1" anchor="t" anchorCtr="0" compatLnSpc="1">
            <a:prstTxWarp prst="textNoShape">
              <a:avLst/>
            </a:prstTxWarp>
          </a:bodyPr>
          <a:lstStyle/>
          <a:p>
            <a:pPr marL="228600" indent="-228600"/>
            <a:r>
              <a:rPr lang="en-US" smtClean="0"/>
              <a:t>Benjamin Franklin was one of the most influential of the United States' Founding Fathers. He is famous for being a U.S. diplomat. He was also the oldest member of the Constitutional Convention, the first Postmaster General of the United States, the writer of </a:t>
            </a:r>
            <a:r>
              <a:rPr lang="en-US" i="1" smtClean="0"/>
              <a:t>Poor Richard’s Almanac</a:t>
            </a:r>
            <a:r>
              <a:rPr lang="en-US" smtClean="0"/>
              <a:t>, and he started the first free libraries.</a:t>
            </a:r>
          </a:p>
        </p:txBody>
      </p:sp>
    </p:spTree>
    <p:extLst>
      <p:ext uri="{BB962C8B-B14F-4D97-AF65-F5344CB8AC3E}">
        <p14:creationId xmlns:p14="http://schemas.microsoft.com/office/powerpoint/2010/main" val="19137213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2"/>
          <p:cNvSpPr>
            <a:spLocks noGrp="1" noRot="1" noChangeAspect="1" noChangeArrowheads="1" noTextEdit="1"/>
          </p:cNvSpPr>
          <p:nvPr>
            <p:ph type="sldImg"/>
          </p:nvPr>
        </p:nvSpPr>
        <p:spPr>
          <a:ln/>
        </p:spPr>
      </p:sp>
      <p:sp>
        <p:nvSpPr>
          <p:cNvPr id="38914" name="Rectangle 3"/>
          <p:cNvSpPr>
            <a:spLocks noGrp="1" noChangeArrowheads="1"/>
          </p:cNvSpPr>
          <p:nvPr>
            <p:ph type="body" idx="1"/>
          </p:nvPr>
        </p:nvSpPr>
        <p:spPr>
          <a:noFill/>
        </p:spPr>
        <p:txBody>
          <a:bodyPr/>
          <a:lstStyle/>
          <a:p>
            <a:pPr marL="228600" indent="-228600"/>
            <a:r>
              <a:rPr lang="en-US" dirty="0" smtClean="0"/>
              <a:t>During the colonial period, Great Britain fought four</a:t>
            </a:r>
            <a:r>
              <a:rPr lang="en-US" baseline="0" dirty="0" smtClean="0"/>
              <a:t> </a:t>
            </a:r>
            <a:r>
              <a:rPr lang="en-US" dirty="0" smtClean="0"/>
              <a:t>wars against Native Americans and the French to defend the 13 colonies. At the same time, they also fought four</a:t>
            </a:r>
            <a:r>
              <a:rPr lang="en-US" baseline="0" dirty="0" smtClean="0"/>
              <a:t> </a:t>
            </a:r>
            <a:r>
              <a:rPr lang="en-US" dirty="0" smtClean="0"/>
              <a:t>wars in Europe. To help pay for these wars, Great Britain had the colonists pay more taxes. However, since Americans had no representation in Parliament, they complained that this was "taxation without representation" and therefore unfair. The colonists wanted more self-government and control over their own laws and basic rights. </a:t>
            </a:r>
          </a:p>
        </p:txBody>
      </p:sp>
    </p:spTree>
    <p:extLst>
      <p:ext uri="{BB962C8B-B14F-4D97-AF65-F5344CB8AC3E}">
        <p14:creationId xmlns:p14="http://schemas.microsoft.com/office/powerpoint/2010/main" val="414571504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2"/>
          <p:cNvSpPr>
            <a:spLocks noGrp="1" noRot="1" noChangeAspect="1" noTextEdit="1"/>
          </p:cNvSpPr>
          <p:nvPr>
            <p:ph type="sldImg"/>
          </p:nvPr>
        </p:nvSpPr>
        <p:spPr bwMode="auto">
          <a:noFill/>
          <a:ln>
            <a:solidFill>
              <a:srgbClr val="000000"/>
            </a:solidFill>
            <a:miter lim="800000"/>
            <a:headEnd/>
            <a:tailEnd/>
          </a:ln>
        </p:spPr>
      </p:sp>
      <p:sp>
        <p:nvSpPr>
          <p:cNvPr id="114690" name="Rectangle 3"/>
          <p:cNvSpPr>
            <a:spLocks noGrp="1"/>
          </p:cNvSpPr>
          <p:nvPr>
            <p:ph type="body" idx="1"/>
          </p:nvPr>
        </p:nvSpPr>
        <p:spPr bwMode="auto">
          <a:noFill/>
        </p:spPr>
        <p:txBody>
          <a:bodyPr wrap="square" numCol="1" anchor="t" anchorCtr="0" compatLnSpc="1">
            <a:prstTxWarp prst="textNoShape">
              <a:avLst/>
            </a:prstTxWarp>
          </a:bodyPr>
          <a:lstStyle/>
          <a:p>
            <a:pPr marL="228600" indent="-228600"/>
            <a:r>
              <a:rPr lang="en-US" dirty="0" smtClean="0"/>
              <a:t>With three European allies helping the Americans, there was no chance Britain could win the war. In 1781, a large British force surrendered in Yorktown, Virginia, essentially bringing the war to an end. Fighting though continued for two more years until a peace treaty was signed in 1783. In this painting George Washington is accepting the surrender of the British General Cornwallis at Yorktown. </a:t>
            </a:r>
          </a:p>
        </p:txBody>
      </p:sp>
    </p:spTree>
    <p:extLst>
      <p:ext uri="{BB962C8B-B14F-4D97-AF65-F5344CB8AC3E}">
        <p14:creationId xmlns:p14="http://schemas.microsoft.com/office/powerpoint/2010/main" val="94684005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Rectangle 2"/>
          <p:cNvSpPr>
            <a:spLocks noGrp="1" noRot="1" noChangeAspect="1" noTextEdit="1"/>
          </p:cNvSpPr>
          <p:nvPr>
            <p:ph type="sldImg"/>
          </p:nvPr>
        </p:nvSpPr>
        <p:spPr bwMode="auto">
          <a:noFill/>
          <a:ln>
            <a:solidFill>
              <a:srgbClr val="000000"/>
            </a:solidFill>
            <a:miter lim="800000"/>
            <a:headEnd/>
            <a:tailEnd/>
          </a:ln>
        </p:spPr>
      </p:sp>
      <p:sp>
        <p:nvSpPr>
          <p:cNvPr id="116738" name="Rectangle 3"/>
          <p:cNvSpPr>
            <a:spLocks noGrp="1"/>
          </p:cNvSpPr>
          <p:nvPr>
            <p:ph type="body" idx="1"/>
          </p:nvPr>
        </p:nvSpPr>
        <p:spPr bwMode="auto">
          <a:noFill/>
        </p:spPr>
        <p:txBody>
          <a:bodyPr wrap="square" numCol="1" anchor="t" anchorCtr="0" compatLnSpc="1">
            <a:prstTxWarp prst="textNoShape">
              <a:avLst/>
            </a:prstTxWarp>
          </a:bodyPr>
          <a:lstStyle/>
          <a:p>
            <a:pPr marL="228600" indent="-228600"/>
            <a:r>
              <a:rPr lang="en-US" smtClean="0"/>
              <a:t>George Washington is called "the Father of Our Country." He was commander of the army during the Revolutionary War, he helped write the U.S. Constitution, and he was the country's first president. He was so important in the creation of the United States that he was known as "the indispensable man." </a:t>
            </a:r>
          </a:p>
        </p:txBody>
      </p:sp>
    </p:spTree>
    <p:extLst>
      <p:ext uri="{BB962C8B-B14F-4D97-AF65-F5344CB8AC3E}">
        <p14:creationId xmlns:p14="http://schemas.microsoft.com/office/powerpoint/2010/main" val="365924154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Rectangle 2"/>
          <p:cNvSpPr>
            <a:spLocks noGrp="1" noRot="1" noChangeAspect="1" noTextEdit="1"/>
          </p:cNvSpPr>
          <p:nvPr>
            <p:ph type="sldImg"/>
          </p:nvPr>
        </p:nvSpPr>
        <p:spPr bwMode="auto">
          <a:noFill/>
          <a:ln>
            <a:solidFill>
              <a:srgbClr val="000000"/>
            </a:solidFill>
            <a:miter lim="800000"/>
            <a:headEnd/>
            <a:tailEnd/>
          </a:ln>
        </p:spPr>
      </p:sp>
      <p:sp>
        <p:nvSpPr>
          <p:cNvPr id="118786" name="Rectangle 3"/>
          <p:cNvSpPr>
            <a:spLocks noGrp="1"/>
          </p:cNvSpPr>
          <p:nvPr>
            <p:ph type="body" idx="1"/>
          </p:nvPr>
        </p:nvSpPr>
        <p:spPr bwMode="auto">
          <a:noFill/>
        </p:spPr>
        <p:txBody>
          <a:bodyPr wrap="square" numCol="1" anchor="t" anchorCtr="0" compatLnSpc="1">
            <a:prstTxWarp prst="textNoShape">
              <a:avLst/>
            </a:prstTxWarp>
          </a:bodyPr>
          <a:lstStyle/>
          <a:p>
            <a:r>
              <a:rPr lang="en-US" b="1" smtClean="0"/>
              <a:t>Question 69. Who is the “Father of Our Country”? </a:t>
            </a:r>
          </a:p>
          <a:p>
            <a:endParaRPr lang="en-US" smtClean="0"/>
          </a:p>
        </p:txBody>
      </p:sp>
    </p:spTree>
    <p:extLst>
      <p:ext uri="{BB962C8B-B14F-4D97-AF65-F5344CB8AC3E}">
        <p14:creationId xmlns:p14="http://schemas.microsoft.com/office/powerpoint/2010/main" val="148345269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Rectangle 2"/>
          <p:cNvSpPr>
            <a:spLocks noGrp="1" noRot="1" noChangeAspect="1" noTextEdit="1"/>
          </p:cNvSpPr>
          <p:nvPr>
            <p:ph type="sldImg"/>
          </p:nvPr>
        </p:nvSpPr>
        <p:spPr bwMode="auto">
          <a:noFill/>
          <a:ln>
            <a:solidFill>
              <a:srgbClr val="000000"/>
            </a:solidFill>
            <a:miter lim="800000"/>
            <a:headEnd/>
            <a:tailEnd/>
          </a:ln>
        </p:spPr>
      </p:sp>
      <p:sp>
        <p:nvSpPr>
          <p:cNvPr id="120834" name="Rectangle 3"/>
          <p:cNvSpPr>
            <a:spLocks noGrp="1"/>
          </p:cNvSpPr>
          <p:nvPr>
            <p:ph type="body" idx="1"/>
          </p:nvPr>
        </p:nvSpPr>
        <p:spPr bwMode="auto">
          <a:noFill/>
        </p:spPr>
        <p:txBody>
          <a:bodyPr wrap="square" numCol="1" anchor="t" anchorCtr="0" compatLnSpc="1">
            <a:prstTxWarp prst="textNoShape">
              <a:avLst/>
            </a:prstTxWarp>
          </a:bodyPr>
          <a:lstStyle/>
          <a:p>
            <a:pPr lvl="0"/>
            <a:r>
              <a:rPr lang="en-US" sz="1200" kern="1200" dirty="0" smtClean="0">
                <a:solidFill>
                  <a:schemeClr val="tx1"/>
                </a:solidFill>
                <a:effectLst/>
                <a:latin typeface="+mn-lt"/>
                <a:ea typeface="+mn-ea"/>
                <a:cs typeface="+mn-cs"/>
              </a:rPr>
              <a:t>Washington. </a:t>
            </a:r>
            <a:r>
              <a:rPr lang="en-US" sz="1200" kern="1200" smtClean="0">
                <a:solidFill>
                  <a:schemeClr val="tx1"/>
                </a:solidFill>
                <a:effectLst/>
                <a:latin typeface="+mn-lt"/>
                <a:ea typeface="+mn-ea"/>
                <a:cs typeface="+mn-cs"/>
              </a:rPr>
              <a:t>The "Father of Our Country" is George Washington.</a:t>
            </a:r>
            <a:endParaRPr lang="en-US" sz="1200" kern="1200">
              <a:solidFill>
                <a:schemeClr val="tx1"/>
              </a:solidFill>
              <a:effectLst/>
              <a:latin typeface="+mn-lt"/>
              <a:ea typeface="+mn-ea"/>
              <a:cs typeface="+mn-cs"/>
            </a:endParaRPr>
          </a:p>
        </p:txBody>
      </p:sp>
    </p:spTree>
    <p:extLst>
      <p:ext uri="{BB962C8B-B14F-4D97-AF65-F5344CB8AC3E}">
        <p14:creationId xmlns:p14="http://schemas.microsoft.com/office/powerpoint/2010/main" val="22702029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2"/>
          <p:cNvSpPr>
            <a:spLocks noGrp="1" noRot="1" noChangeAspect="1" noTextEdit="1"/>
          </p:cNvSpPr>
          <p:nvPr>
            <p:ph type="sldImg"/>
          </p:nvPr>
        </p:nvSpPr>
        <p:spPr bwMode="auto">
          <a:noFill/>
          <a:ln>
            <a:solidFill>
              <a:srgbClr val="000000"/>
            </a:solidFill>
            <a:miter lim="800000"/>
            <a:headEnd/>
            <a:tailEnd/>
          </a:ln>
        </p:spPr>
      </p:sp>
      <p:sp>
        <p:nvSpPr>
          <p:cNvPr id="65538" name="Rectangle 3"/>
          <p:cNvSpPr>
            <a:spLocks noGrp="1"/>
          </p:cNvSpPr>
          <p:nvPr>
            <p:ph type="body" idx="1"/>
          </p:nvPr>
        </p:nvSpPr>
        <p:spPr bwMode="auto">
          <a:noFill/>
        </p:spPr>
        <p:txBody>
          <a:bodyPr wrap="square" numCol="1" anchor="t" anchorCtr="0" compatLnSpc="1">
            <a:prstTxWarp prst="textNoShape">
              <a:avLst/>
            </a:prstTxWarp>
          </a:bodyPr>
          <a:lstStyle/>
          <a:p>
            <a:pPr marL="228600" indent="-228600"/>
            <a:r>
              <a:rPr lang="en-US" dirty="0" smtClean="0"/>
              <a:t>When a tax was placed on tea in 1773, many colonists stopped buying tea. Later that year some colonists in Massachusetts protested by throwing three boatloads of tea into the water. This is now known as The Boston Tea Party. </a:t>
            </a:r>
          </a:p>
        </p:txBody>
      </p:sp>
    </p:spTree>
    <p:extLst>
      <p:ext uri="{BB962C8B-B14F-4D97-AF65-F5344CB8AC3E}">
        <p14:creationId xmlns:p14="http://schemas.microsoft.com/office/powerpoint/2010/main" val="16321406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2"/>
          <p:cNvSpPr>
            <a:spLocks noGrp="1" noRot="1" noChangeAspect="1" noTextEdit="1"/>
          </p:cNvSpPr>
          <p:nvPr>
            <p:ph type="sldImg"/>
          </p:nvPr>
        </p:nvSpPr>
        <p:spPr bwMode="auto">
          <a:noFill/>
          <a:ln>
            <a:solidFill>
              <a:srgbClr val="000000"/>
            </a:solidFill>
            <a:miter lim="800000"/>
            <a:headEnd/>
            <a:tailEnd/>
          </a:ln>
        </p:spPr>
      </p:sp>
      <p:sp>
        <p:nvSpPr>
          <p:cNvPr id="67586" name="Rectangle 3"/>
          <p:cNvSpPr>
            <a:spLocks noGrp="1"/>
          </p:cNvSpPr>
          <p:nvPr>
            <p:ph type="body" idx="1"/>
          </p:nvPr>
        </p:nvSpPr>
        <p:spPr bwMode="auto">
          <a:noFill/>
        </p:spPr>
        <p:txBody>
          <a:bodyPr wrap="square" numCol="1" anchor="t" anchorCtr="0" compatLnSpc="1">
            <a:prstTxWarp prst="textNoShape">
              <a:avLst/>
            </a:prstTxWarp>
          </a:bodyPr>
          <a:lstStyle/>
          <a:p>
            <a:pPr marL="228600" indent="-228600"/>
            <a:r>
              <a:rPr lang="en-US" dirty="0" smtClean="0"/>
              <a:t>After the Boston Tea Party, relations between the colonists and Great Britain continued to get worse. In 1774, the British Parliament passed new laws to "punish" the Boston protesters. These laws put the Massachusetts government under British control and allowed British troops to live in people's houses. Protests continued, and the next year the British attacked two towns outside of Boston and began the Revolutionary War.    </a:t>
            </a:r>
          </a:p>
        </p:txBody>
      </p:sp>
    </p:spTree>
    <p:extLst>
      <p:ext uri="{BB962C8B-B14F-4D97-AF65-F5344CB8AC3E}">
        <p14:creationId xmlns:p14="http://schemas.microsoft.com/office/powerpoint/2010/main" val="41703813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2"/>
          <p:cNvSpPr>
            <a:spLocks noGrp="1" noRot="1" noChangeAspect="1" noTextEdit="1"/>
          </p:cNvSpPr>
          <p:nvPr>
            <p:ph type="sldImg"/>
          </p:nvPr>
        </p:nvSpPr>
        <p:spPr bwMode="auto">
          <a:noFill/>
          <a:ln>
            <a:solidFill>
              <a:srgbClr val="000000"/>
            </a:solidFill>
            <a:miter lim="800000"/>
            <a:headEnd/>
            <a:tailEnd/>
          </a:ln>
        </p:spPr>
      </p:sp>
      <p:sp>
        <p:nvSpPr>
          <p:cNvPr id="69634" name="Rectangle 3"/>
          <p:cNvSpPr>
            <a:spLocks noGrp="1"/>
          </p:cNvSpPr>
          <p:nvPr>
            <p:ph type="body" idx="1"/>
          </p:nvPr>
        </p:nvSpPr>
        <p:spPr bwMode="auto">
          <a:noFill/>
        </p:spPr>
        <p:txBody>
          <a:bodyPr wrap="square" numCol="1" anchor="t" anchorCtr="0" compatLnSpc="1">
            <a:prstTxWarp prst="textNoShape">
              <a:avLst/>
            </a:prstTxWarp>
          </a:bodyPr>
          <a:lstStyle/>
          <a:p>
            <a:r>
              <a:rPr lang="en-US" b="1" smtClean="0"/>
              <a:t>Question 61. Why did the colonists fight the British? </a:t>
            </a:r>
          </a:p>
          <a:p>
            <a:endParaRPr lang="en-US" smtClean="0"/>
          </a:p>
        </p:txBody>
      </p:sp>
    </p:spTree>
    <p:extLst>
      <p:ext uri="{BB962C8B-B14F-4D97-AF65-F5344CB8AC3E}">
        <p14:creationId xmlns:p14="http://schemas.microsoft.com/office/powerpoint/2010/main" val="15803045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2"/>
          <p:cNvSpPr>
            <a:spLocks noGrp="1" noRot="1" noChangeAspect="1" noTextEdit="1"/>
          </p:cNvSpPr>
          <p:nvPr>
            <p:ph type="sldImg"/>
          </p:nvPr>
        </p:nvSpPr>
        <p:spPr bwMode="auto">
          <a:noFill/>
          <a:ln>
            <a:solidFill>
              <a:srgbClr val="000000"/>
            </a:solidFill>
            <a:miter lim="800000"/>
            <a:headEnd/>
            <a:tailEnd/>
          </a:ln>
        </p:spPr>
      </p:sp>
      <p:sp>
        <p:nvSpPr>
          <p:cNvPr id="71682" name="Rectangle 3"/>
          <p:cNvSpPr>
            <a:spLocks noGrp="1"/>
          </p:cNvSpPr>
          <p:nvPr>
            <p:ph type="body" idx="1"/>
          </p:nvPr>
        </p:nvSpPr>
        <p:spPr bwMode="auto">
          <a:noFill/>
        </p:spPr>
        <p:txBody>
          <a:bodyPr wrap="square" numCol="1" anchor="t" anchorCtr="0" compatLnSpc="1">
            <a:prstTxWarp prst="textNoShape">
              <a:avLst/>
            </a:prstTxWarp>
          </a:bodyPr>
          <a:lstStyle/>
          <a:p>
            <a:r>
              <a:rPr lang="en-US" smtClean="0"/>
              <a:t>The colonists fought the British because of high taxes (taxation without representation), because the British army stayed in their houses (quartering), and because they didn’t have the right to choose their own leaders (self-government).</a:t>
            </a:r>
          </a:p>
        </p:txBody>
      </p:sp>
    </p:spTree>
    <p:extLst>
      <p:ext uri="{BB962C8B-B14F-4D97-AF65-F5344CB8AC3E}">
        <p14:creationId xmlns:p14="http://schemas.microsoft.com/office/powerpoint/2010/main" val="6668500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2"/>
          <p:cNvSpPr>
            <a:spLocks noGrp="1" noRot="1" noChangeAspect="1" noTextEdit="1"/>
          </p:cNvSpPr>
          <p:nvPr>
            <p:ph type="sldImg"/>
          </p:nvPr>
        </p:nvSpPr>
        <p:spPr bwMode="auto">
          <a:noFill/>
          <a:ln>
            <a:solidFill>
              <a:srgbClr val="000000"/>
            </a:solidFill>
            <a:miter lim="800000"/>
            <a:headEnd/>
            <a:tailEnd/>
          </a:ln>
        </p:spPr>
      </p:sp>
      <p:sp>
        <p:nvSpPr>
          <p:cNvPr id="73730" name="Rectangle 3"/>
          <p:cNvSpPr>
            <a:spLocks noGrp="1"/>
          </p:cNvSpPr>
          <p:nvPr>
            <p:ph type="body" idx="1"/>
          </p:nvPr>
        </p:nvSpPr>
        <p:spPr bwMode="auto">
          <a:noFill/>
        </p:spPr>
        <p:txBody>
          <a:bodyPr wrap="square" numCol="1" anchor="t" anchorCtr="0" compatLnSpc="1">
            <a:prstTxWarp prst="textNoShape">
              <a:avLst/>
            </a:prstTxWarp>
          </a:bodyPr>
          <a:lstStyle/>
          <a:p>
            <a:pPr marL="232943" indent="-232943"/>
            <a:r>
              <a:rPr lang="en-US" dirty="0" smtClean="0"/>
              <a:t>Great Britain had the largest army and navy in the world, but America had only a small army and no navy. An army officer named George Washington was chosen to command the American army. It was very difficult to build an army, but Washington proved a great leader and eventually led the American army to victory.  </a:t>
            </a:r>
          </a:p>
        </p:txBody>
      </p:sp>
    </p:spTree>
    <p:extLst>
      <p:ext uri="{BB962C8B-B14F-4D97-AF65-F5344CB8AC3E}">
        <p14:creationId xmlns:p14="http://schemas.microsoft.com/office/powerpoint/2010/main" val="7015705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2"/>
          <p:cNvSpPr>
            <a:spLocks noGrp="1" noRot="1" noChangeAspect="1" noTextEdit="1"/>
          </p:cNvSpPr>
          <p:nvPr>
            <p:ph type="sldImg"/>
          </p:nvPr>
        </p:nvSpPr>
        <p:spPr bwMode="auto">
          <a:noFill/>
          <a:ln>
            <a:solidFill>
              <a:srgbClr val="000000"/>
            </a:solidFill>
            <a:miter lim="800000"/>
            <a:headEnd/>
            <a:tailEnd/>
          </a:ln>
        </p:spPr>
      </p:sp>
      <p:sp>
        <p:nvSpPr>
          <p:cNvPr id="75778" name="Rectangle 3"/>
          <p:cNvSpPr>
            <a:spLocks noGrp="1"/>
          </p:cNvSpPr>
          <p:nvPr>
            <p:ph type="body" idx="1"/>
          </p:nvPr>
        </p:nvSpPr>
        <p:spPr bwMode="auto">
          <a:noFill/>
        </p:spPr>
        <p:txBody>
          <a:bodyPr wrap="square" numCol="1" anchor="t" anchorCtr="0" compatLnSpc="1">
            <a:prstTxWarp prst="textNoShape">
              <a:avLst/>
            </a:prstTxWarp>
          </a:bodyPr>
          <a:lstStyle/>
          <a:p>
            <a:pPr marL="228600" indent="-228600"/>
            <a:r>
              <a:rPr lang="en-US" dirty="0" smtClean="0"/>
              <a:t>In 1776, the colonial government asked the 13 colonies to each create a new government independent of Great Britain. This act made it necessary for the United States to declare independence from England. Thomas Jefferson was chosen to write the document and on July 4, 1776, the Declaration of Independence was adopted by the colonial government. The United States had been born. Like Columbus Day, the 4th of July is also an official holiday. It is called Independence Day. </a:t>
            </a:r>
          </a:p>
        </p:txBody>
      </p:sp>
    </p:spTree>
    <p:extLst>
      <p:ext uri="{BB962C8B-B14F-4D97-AF65-F5344CB8AC3E}">
        <p14:creationId xmlns:p14="http://schemas.microsoft.com/office/powerpoint/2010/main" val="36526640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FBAC2B0A-B684-49F1-8559-5689656AD1C0}" type="datetime1">
              <a:rPr lang="en-US"/>
              <a:pPr>
                <a:defRPr/>
              </a:pPr>
              <a:t>8/12/2017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16B6F7E-0C65-4F46-AE46-28BC105C0307}"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5DD35D3A-A1E3-405A-80E7-4A13B9E66136}" type="datetime1">
              <a:rPr lang="en-US"/>
              <a:pPr>
                <a:defRPr/>
              </a:pPr>
              <a:t>8/12/2017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FB43A23-6825-40BA-B936-CF23ED6B93C7}"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FDF6B0BA-4C9A-4D43-989A-E02F3E2C77D0}" type="datetime1">
              <a:rPr lang="en-US"/>
              <a:pPr>
                <a:defRPr/>
              </a:pPr>
              <a:t>8/12/2017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96EBA30-BE28-45F7-BBEB-FD74C5BDCF36}"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FA1A2858-D5C3-4D0F-AA19-D38BC8383F2D}" type="datetime1">
              <a:rPr lang="en-US"/>
              <a:pPr>
                <a:defRPr/>
              </a:pPr>
              <a:t>8/12/2017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6A48A9D-3C86-4466-B404-48470E7A4782}"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FBCF5EF9-18FE-4ADD-94C8-6C1BBB054269}" type="datetime1">
              <a:rPr lang="en-US"/>
              <a:pPr>
                <a:defRPr/>
              </a:pPr>
              <a:t>8/12/2017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07809AF-8686-4711-B5B3-B00880AB0C7E}"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BEB361C4-BE5F-496D-B3D0-1DF462E4BCE2}" type="datetime1">
              <a:rPr lang="en-US"/>
              <a:pPr>
                <a:defRPr/>
              </a:pPr>
              <a:t>8/12/2017</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694A5928-9B56-4883-9357-0C6C4797E92D}"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445B1DCD-DC26-4F37-96A5-F809BBD85A1F}" type="datetime1">
              <a:rPr lang="en-US"/>
              <a:pPr>
                <a:defRPr/>
              </a:pPr>
              <a:t>8/12/2017</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87F99F08-F6C1-43CF-81FD-D8FC733E4524}"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98BB346B-EE56-4200-902C-2A4AC9E4BE08}" type="datetime1">
              <a:rPr lang="en-US"/>
              <a:pPr>
                <a:defRPr/>
              </a:pPr>
              <a:t>8/12/2017</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4A8AE417-49D0-4C18-9C31-DF2A3BB149A5}"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2C14ADEC-A078-4567-84B4-F41819F597F3}" type="datetime1">
              <a:rPr lang="en-US"/>
              <a:pPr>
                <a:defRPr/>
              </a:pPr>
              <a:t>8/12/2017</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86C1E969-3B07-4116-89B5-8A864A284BA3}"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499D08AC-A582-47EB-8D8F-42A1290452BF}" type="datetime1">
              <a:rPr lang="en-US"/>
              <a:pPr>
                <a:defRPr/>
              </a:pPr>
              <a:t>8/12/2017</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1505B272-60A3-4AB1-BC22-870C564D7861}"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237598F2-528D-479D-A9AE-582785981AEE}" type="datetime1">
              <a:rPr lang="en-US"/>
              <a:pPr>
                <a:defRPr/>
              </a:pPr>
              <a:t>8/12/2017</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DA59AA66-59F6-4C3D-9FF2-E268B3172E0B}"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0B311393-DFFC-4D0E-8E83-6FA47D5E034B}" type="datetime1">
              <a:rPr lang="en-US"/>
              <a:pPr>
                <a:defRPr/>
              </a:pPr>
              <a:t>8/12/2017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0133B97C-E096-4A9F-ADB5-5E2BEFA88F3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59" r:id="rId1"/>
    <p:sldLayoutId id="2147483658" r:id="rId2"/>
    <p:sldLayoutId id="2147483657" r:id="rId3"/>
    <p:sldLayoutId id="2147483656" r:id="rId4"/>
    <p:sldLayoutId id="2147483655" r:id="rId5"/>
    <p:sldLayoutId id="2147483654" r:id="rId6"/>
    <p:sldLayoutId id="2147483653" r:id="rId7"/>
    <p:sldLayoutId id="2147483652" r:id="rId8"/>
    <p:sldLayoutId id="2147483651" r:id="rId9"/>
    <p:sldLayoutId id="2147483650" r:id="rId10"/>
    <p:sldLayoutId id="2147483649"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20.jpg"/></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7.xml"/><Relationship Id="rId1" Type="http://schemas.openxmlformats.org/officeDocument/2006/relationships/slideLayout" Target="../slideLayouts/slideLayout6.xml"/><Relationship Id="rId4" Type="http://schemas.openxmlformats.org/officeDocument/2006/relationships/image" Target="../media/image29.jpeg"/></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1.xml"/><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34.jpeg"/></Relationships>
</file>

<file path=ppt/slides/_rels/slide3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34.jpeg"/></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1"/>
          <p:cNvSpPr>
            <a:spLocks noGrp="1"/>
          </p:cNvSpPr>
          <p:nvPr>
            <p:ph type="title" idx="4294967295"/>
          </p:nvPr>
        </p:nvSpPr>
        <p:spPr>
          <a:xfrm>
            <a:off x="457200" y="685800"/>
            <a:ext cx="8229600" cy="1828800"/>
          </a:xfrm>
        </p:spPr>
        <p:txBody>
          <a:bodyPr/>
          <a:lstStyle/>
          <a:p>
            <a:pPr eaLnBrk="1" hangingPunct="1">
              <a:defRPr/>
            </a:pPr>
            <a:r>
              <a:rPr lang="en-US" sz="6600" b="1" dirty="0" smtClean="0">
                <a:effectLst>
                  <a:outerShdw blurRad="38100" dist="38100" dir="2700000" algn="tl">
                    <a:srgbClr val="FFFFFF"/>
                  </a:outerShdw>
                </a:effectLst>
              </a:rPr>
              <a:t>American History</a:t>
            </a:r>
            <a:endParaRPr lang="en-US" sz="6600" b="1" dirty="0" smtClean="0">
              <a:effectLst>
                <a:outerShdw blurRad="38100" dist="38100" dir="2700000" algn="tl">
                  <a:srgbClr val="C0C0C0"/>
                </a:outerShdw>
              </a:effectLst>
            </a:endParaRPr>
          </a:p>
        </p:txBody>
      </p:sp>
      <p:sp>
        <p:nvSpPr>
          <p:cNvPr id="3" name="Slide Number Placeholder 2"/>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58A9869F-6D81-4C52-B522-80A0DA342D6F}" type="slidenum">
              <a:rPr lang="en-US" sz="1200">
                <a:solidFill>
                  <a:schemeClr val="tx1">
                    <a:tint val="75000"/>
                  </a:schemeClr>
                </a:solidFill>
                <a:latin typeface="+mn-lt"/>
              </a:rPr>
              <a:pPr algn="r" fontAlgn="auto">
                <a:spcBef>
                  <a:spcPts val="0"/>
                </a:spcBef>
                <a:spcAft>
                  <a:spcPts val="0"/>
                </a:spcAft>
                <a:defRPr/>
              </a:pPr>
              <a:t>1</a:t>
            </a:fld>
            <a:endParaRPr lang="en-US" sz="1200">
              <a:solidFill>
                <a:schemeClr val="tx1">
                  <a:tint val="75000"/>
                </a:schemeClr>
              </a:solidFill>
              <a:latin typeface="+mn-lt"/>
            </a:endParaRPr>
          </a:p>
        </p:txBody>
      </p:sp>
      <p:sp>
        <p:nvSpPr>
          <p:cNvPr id="48131" name="TextBox 3"/>
          <p:cNvSpPr txBox="1">
            <a:spLocks noChangeArrowheads="1"/>
          </p:cNvSpPr>
          <p:nvPr/>
        </p:nvSpPr>
        <p:spPr bwMode="auto">
          <a:xfrm>
            <a:off x="611188" y="2895600"/>
            <a:ext cx="7847012" cy="1798638"/>
          </a:xfrm>
          <a:prstGeom prst="rect">
            <a:avLst/>
          </a:prstGeom>
          <a:noFill/>
          <a:ln w="9525">
            <a:noFill/>
            <a:miter lim="800000"/>
            <a:headEnd/>
            <a:tailEnd/>
          </a:ln>
        </p:spPr>
        <p:txBody>
          <a:bodyPr>
            <a:spAutoFit/>
          </a:bodyPr>
          <a:lstStyle/>
          <a:p>
            <a:pPr algn="ctr"/>
            <a:r>
              <a:rPr lang="en-US" sz="4000" b="1" dirty="0"/>
              <a:t>Lesson </a:t>
            </a:r>
            <a:r>
              <a:rPr lang="en-US" sz="4000" b="1" dirty="0" smtClean="0"/>
              <a:t>1B</a:t>
            </a:r>
            <a:r>
              <a:rPr lang="en-US" sz="4000" b="1" dirty="0"/>
              <a:t>: Independence</a:t>
            </a:r>
          </a:p>
          <a:p>
            <a:pPr algn="ctr"/>
            <a:endParaRPr lang="en-US" sz="4000" b="1" u="sng" dirty="0"/>
          </a:p>
          <a:p>
            <a:pPr algn="ctr"/>
            <a:r>
              <a:rPr lang="en-US" sz="3200" b="1" dirty="0"/>
              <a:t>Questions: 61, 62, 63, 8, 9, 100, 99, 68, 69</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1" name="Picture 2"/>
          <p:cNvPicPr>
            <a:picLocks noChangeAspect="1" noChangeArrowheads="1"/>
          </p:cNvPicPr>
          <p:nvPr/>
        </p:nvPicPr>
        <p:blipFill>
          <a:blip r:embed="rId3" cstate="print"/>
          <a:srcRect/>
          <a:stretch>
            <a:fillRect/>
          </a:stretch>
        </p:blipFill>
        <p:spPr bwMode="auto">
          <a:xfrm>
            <a:off x="533400" y="457200"/>
            <a:ext cx="8128000" cy="6096000"/>
          </a:xfrm>
          <a:prstGeom prst="rect">
            <a:avLst/>
          </a:prstGeom>
          <a:noFill/>
          <a:ln w="9525">
            <a:noFill/>
            <a:miter lim="800000"/>
            <a:headEnd/>
            <a:tailEnd/>
          </a:ln>
        </p:spPr>
      </p:pic>
      <p:sp>
        <p:nvSpPr>
          <p:cNvPr id="2" name="Slide Number Placeholder 1"/>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AE57C5EE-3357-4658-B6B2-1E221CD0B286}" type="slidenum">
              <a:rPr lang="en-US" sz="1200">
                <a:solidFill>
                  <a:schemeClr val="tx1">
                    <a:tint val="75000"/>
                  </a:schemeClr>
                </a:solidFill>
                <a:latin typeface="+mn-lt"/>
              </a:rPr>
              <a:pPr algn="r" fontAlgn="auto">
                <a:spcBef>
                  <a:spcPts val="0"/>
                </a:spcBef>
                <a:spcAft>
                  <a:spcPts val="0"/>
                </a:spcAft>
                <a:defRPr/>
              </a:pPr>
              <a:t>10</a:t>
            </a:fld>
            <a:endParaRPr lang="en-US" sz="1200">
              <a:solidFill>
                <a:schemeClr val="tx1">
                  <a:tint val="75000"/>
                </a:schemeClr>
              </a:solidFill>
              <a:latin typeface="+mn-lt"/>
            </a:endParaRPr>
          </a:p>
        </p:txBody>
      </p:sp>
    </p:spTree>
    <p:extLst>
      <p:ext uri="{BB962C8B-B14F-4D97-AF65-F5344CB8AC3E}">
        <p14:creationId xmlns:p14="http://schemas.microsoft.com/office/powerpoint/2010/main" val="40228952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49" name="Picture 3"/>
          <p:cNvPicPr>
            <a:picLocks noChangeAspect="1" noChangeArrowheads="1"/>
          </p:cNvPicPr>
          <p:nvPr/>
        </p:nvPicPr>
        <p:blipFill>
          <a:blip r:embed="rId3" cstate="print"/>
          <a:srcRect/>
          <a:stretch>
            <a:fillRect/>
          </a:stretch>
        </p:blipFill>
        <p:spPr bwMode="auto">
          <a:xfrm>
            <a:off x="533400" y="457200"/>
            <a:ext cx="8128000" cy="6096000"/>
          </a:xfrm>
          <a:prstGeom prst="rect">
            <a:avLst/>
          </a:prstGeom>
          <a:noFill/>
          <a:ln w="9525">
            <a:noFill/>
            <a:miter lim="800000"/>
            <a:headEnd/>
            <a:tailEnd/>
          </a:ln>
        </p:spPr>
      </p:pic>
      <p:sp>
        <p:nvSpPr>
          <p:cNvPr id="3" name="Slide Number Placeholder 2"/>
          <p:cNvSpPr>
            <a:spLocks noGrp="1"/>
          </p:cNvSpPr>
          <p:nvPr>
            <p:ph type="sldNum" sz="quarter" idx="12"/>
          </p:nvPr>
        </p:nvSpPr>
        <p:spPr/>
        <p:txBody>
          <a:bodyPr/>
          <a:lstStyle/>
          <a:p>
            <a:pPr>
              <a:defRPr/>
            </a:pPr>
            <a:fld id="{61E78731-14CA-4CF3-ACD8-B38001A11449}" type="slidenum">
              <a:rPr lang="en-US"/>
              <a:pPr>
                <a:defRPr/>
              </a:pPr>
              <a:t>11</a:t>
            </a:fld>
            <a:endParaRPr lang="en-US"/>
          </a:p>
        </p:txBody>
      </p:sp>
      <p:sp>
        <p:nvSpPr>
          <p:cNvPr id="78851" name="Text Box 4"/>
          <p:cNvSpPr txBox="1">
            <a:spLocks noChangeArrowheads="1"/>
          </p:cNvSpPr>
          <p:nvPr/>
        </p:nvSpPr>
        <p:spPr bwMode="auto">
          <a:xfrm>
            <a:off x="609600" y="90488"/>
            <a:ext cx="1905000" cy="366712"/>
          </a:xfrm>
          <a:prstGeom prst="rect">
            <a:avLst/>
          </a:prstGeom>
          <a:noFill/>
          <a:ln w="9525">
            <a:noFill/>
            <a:miter lim="800000"/>
            <a:headEnd/>
            <a:tailEnd/>
          </a:ln>
        </p:spPr>
        <p:txBody>
          <a:bodyPr>
            <a:spAutoFit/>
          </a:bodyPr>
          <a:lstStyle/>
          <a:p>
            <a:pPr>
              <a:spcBef>
                <a:spcPct val="50000"/>
              </a:spcBef>
            </a:pPr>
            <a:r>
              <a:rPr lang="en-US" b="1" dirty="0">
                <a:latin typeface="Arial" charset="0"/>
              </a:rPr>
              <a:t>Question </a:t>
            </a:r>
            <a:r>
              <a:rPr lang="en-US" b="1" dirty="0" smtClean="0">
                <a:latin typeface="Arial" charset="0"/>
              </a:rPr>
              <a:t>#62</a:t>
            </a:r>
            <a:endParaRPr lang="en-US" b="1" dirty="0">
              <a:latin typeface="Arial" charset="0"/>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7" name="Picture 2"/>
          <p:cNvPicPr>
            <a:picLocks noChangeAspect="1" noChangeArrowheads="1"/>
          </p:cNvPicPr>
          <p:nvPr/>
        </p:nvPicPr>
        <p:blipFill>
          <a:blip r:embed="rId3" cstate="print"/>
          <a:srcRect/>
          <a:stretch>
            <a:fillRect/>
          </a:stretch>
        </p:blipFill>
        <p:spPr bwMode="auto">
          <a:xfrm>
            <a:off x="533400" y="457200"/>
            <a:ext cx="8128000" cy="6096000"/>
          </a:xfrm>
          <a:prstGeom prst="rect">
            <a:avLst/>
          </a:prstGeom>
          <a:noFill/>
          <a:ln w="9525">
            <a:noFill/>
            <a:miter lim="800000"/>
            <a:headEnd/>
            <a:tailEnd/>
          </a:ln>
        </p:spPr>
      </p:pic>
      <p:sp>
        <p:nvSpPr>
          <p:cNvPr id="2" name="Slide Number Placeholder 1"/>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513D645B-2B87-433F-86CB-1B86FEB3ADAA}" type="slidenum">
              <a:rPr lang="en-US" sz="1200">
                <a:solidFill>
                  <a:schemeClr val="tx1">
                    <a:tint val="75000"/>
                  </a:schemeClr>
                </a:solidFill>
                <a:latin typeface="+mn-lt"/>
              </a:rPr>
              <a:pPr algn="r" fontAlgn="auto">
                <a:spcBef>
                  <a:spcPts val="0"/>
                </a:spcBef>
                <a:spcAft>
                  <a:spcPts val="0"/>
                </a:spcAft>
                <a:defRPr/>
              </a:pPr>
              <a:t>12</a:t>
            </a:fld>
            <a:endParaRPr lang="en-US" sz="1200">
              <a:solidFill>
                <a:schemeClr val="tx1">
                  <a:tint val="75000"/>
                </a:schemeClr>
              </a:solidFill>
              <a:latin typeface="+mn-lt"/>
            </a:endParaRPr>
          </a:p>
        </p:txBody>
      </p:sp>
    </p:spTree>
    <p:extLst>
      <p:ext uri="{BB962C8B-B14F-4D97-AF65-F5344CB8AC3E}">
        <p14:creationId xmlns:p14="http://schemas.microsoft.com/office/powerpoint/2010/main" val="38336219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5" name="Picture 2"/>
          <p:cNvPicPr>
            <a:picLocks noChangeAspect="1" noChangeArrowheads="1"/>
          </p:cNvPicPr>
          <p:nvPr/>
        </p:nvPicPr>
        <p:blipFill>
          <a:blip r:embed="rId3" cstate="print"/>
          <a:srcRect/>
          <a:stretch>
            <a:fillRect/>
          </a:stretch>
        </p:blipFill>
        <p:spPr bwMode="auto">
          <a:xfrm>
            <a:off x="504825" y="457200"/>
            <a:ext cx="8128000" cy="6096000"/>
          </a:xfrm>
          <a:prstGeom prst="rect">
            <a:avLst/>
          </a:prstGeom>
          <a:noFill/>
          <a:ln w="9525">
            <a:noFill/>
            <a:miter lim="800000"/>
            <a:headEnd/>
            <a:tailEnd/>
          </a:ln>
        </p:spPr>
      </p:pic>
      <p:sp>
        <p:nvSpPr>
          <p:cNvPr id="2" name="Slide Number Placeholder 1"/>
          <p:cNvSpPr>
            <a:spLocks noGrp="1"/>
          </p:cNvSpPr>
          <p:nvPr>
            <p:ph type="sldNum" sz="quarter" idx="12"/>
          </p:nvPr>
        </p:nvSpPr>
        <p:spPr/>
        <p:txBody>
          <a:bodyPr/>
          <a:lstStyle/>
          <a:p>
            <a:pPr>
              <a:defRPr/>
            </a:pPr>
            <a:fld id="{B22132D0-26FD-4159-BCA0-A8EA86451FD3}" type="slidenum">
              <a:rPr lang="en-US"/>
              <a:pPr>
                <a:defRPr/>
              </a:pPr>
              <a:t>13</a:t>
            </a:fld>
            <a:endParaRPr lang="en-US"/>
          </a:p>
        </p:txBody>
      </p:sp>
      <p:sp>
        <p:nvSpPr>
          <p:cNvPr id="82947" name="Text Box 4"/>
          <p:cNvSpPr txBox="1">
            <a:spLocks noChangeArrowheads="1"/>
          </p:cNvSpPr>
          <p:nvPr/>
        </p:nvSpPr>
        <p:spPr bwMode="auto">
          <a:xfrm>
            <a:off x="609600" y="90488"/>
            <a:ext cx="1905000" cy="366712"/>
          </a:xfrm>
          <a:prstGeom prst="rect">
            <a:avLst/>
          </a:prstGeom>
          <a:noFill/>
          <a:ln w="9525">
            <a:noFill/>
            <a:miter lim="800000"/>
            <a:headEnd/>
            <a:tailEnd/>
          </a:ln>
        </p:spPr>
        <p:txBody>
          <a:bodyPr>
            <a:spAutoFit/>
          </a:bodyPr>
          <a:lstStyle/>
          <a:p>
            <a:pPr>
              <a:spcBef>
                <a:spcPct val="50000"/>
              </a:spcBef>
            </a:pPr>
            <a:r>
              <a:rPr lang="en-US" b="1" dirty="0">
                <a:latin typeface="Arial" charset="0"/>
              </a:rPr>
              <a:t>Question </a:t>
            </a:r>
            <a:r>
              <a:rPr lang="en-US" b="1" dirty="0" smtClean="0">
                <a:latin typeface="Arial" charset="0"/>
              </a:rPr>
              <a:t>#63</a:t>
            </a:r>
            <a:endParaRPr lang="en-US" b="1" dirty="0">
              <a:latin typeface="Arial" charset="0"/>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3" name="Picture 2"/>
          <p:cNvPicPr>
            <a:picLocks noChangeAspect="1" noChangeArrowheads="1"/>
          </p:cNvPicPr>
          <p:nvPr/>
        </p:nvPicPr>
        <p:blipFill>
          <a:blip r:embed="rId3" cstate="print"/>
          <a:srcRect/>
          <a:stretch>
            <a:fillRect/>
          </a:stretch>
        </p:blipFill>
        <p:spPr bwMode="auto">
          <a:xfrm>
            <a:off x="533400" y="457200"/>
            <a:ext cx="8128000" cy="6096000"/>
          </a:xfrm>
          <a:prstGeom prst="rect">
            <a:avLst/>
          </a:prstGeom>
          <a:noFill/>
          <a:ln w="9525">
            <a:noFill/>
            <a:miter lim="800000"/>
            <a:headEnd/>
            <a:tailEnd/>
          </a:ln>
        </p:spPr>
      </p:pic>
      <p:sp>
        <p:nvSpPr>
          <p:cNvPr id="2" name="Slide Number Placeholder 1"/>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AB927E67-6109-4F08-A969-6633F21B85FB}" type="slidenum">
              <a:rPr lang="en-US" sz="1200">
                <a:solidFill>
                  <a:schemeClr val="tx1">
                    <a:tint val="75000"/>
                  </a:schemeClr>
                </a:solidFill>
                <a:latin typeface="+mn-lt"/>
              </a:rPr>
              <a:pPr algn="r" fontAlgn="auto">
                <a:spcBef>
                  <a:spcPts val="0"/>
                </a:spcBef>
                <a:spcAft>
                  <a:spcPts val="0"/>
                </a:spcAft>
                <a:defRPr/>
              </a:pPr>
              <a:t>14</a:t>
            </a:fld>
            <a:endParaRPr lang="en-US" sz="1200">
              <a:solidFill>
                <a:schemeClr val="tx1">
                  <a:tint val="75000"/>
                </a:schemeClr>
              </a:solidFill>
              <a:latin typeface="+mn-lt"/>
            </a:endParaRPr>
          </a:p>
        </p:txBody>
      </p:sp>
    </p:spTree>
    <p:extLst>
      <p:ext uri="{BB962C8B-B14F-4D97-AF65-F5344CB8AC3E}">
        <p14:creationId xmlns:p14="http://schemas.microsoft.com/office/powerpoint/2010/main" val="10530064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1" name="Picture 2"/>
          <p:cNvPicPr>
            <a:picLocks noChangeAspect="1" noChangeArrowheads="1"/>
          </p:cNvPicPr>
          <p:nvPr/>
        </p:nvPicPr>
        <p:blipFill>
          <a:blip r:embed="rId3" cstate="print"/>
          <a:srcRect/>
          <a:stretch>
            <a:fillRect/>
          </a:stretch>
        </p:blipFill>
        <p:spPr bwMode="auto">
          <a:xfrm>
            <a:off x="533400" y="457200"/>
            <a:ext cx="8128000" cy="6096000"/>
          </a:xfrm>
          <a:prstGeom prst="rect">
            <a:avLst/>
          </a:prstGeom>
          <a:noFill/>
          <a:ln w="9525">
            <a:noFill/>
            <a:miter lim="800000"/>
            <a:headEnd/>
            <a:tailEnd/>
          </a:ln>
        </p:spPr>
      </p:pic>
      <p:sp>
        <p:nvSpPr>
          <p:cNvPr id="2" name="Slide Number Placeholder 1"/>
          <p:cNvSpPr>
            <a:spLocks noGrp="1"/>
          </p:cNvSpPr>
          <p:nvPr>
            <p:ph type="sldNum" sz="quarter" idx="12"/>
          </p:nvPr>
        </p:nvSpPr>
        <p:spPr/>
        <p:txBody>
          <a:bodyPr/>
          <a:lstStyle/>
          <a:p>
            <a:pPr>
              <a:defRPr/>
            </a:pPr>
            <a:fld id="{F9874F63-C7BB-4C5F-AC1C-63ECD7FE5E66}" type="slidenum">
              <a:rPr lang="en-US"/>
              <a:pPr>
                <a:defRPr/>
              </a:pPr>
              <a:t>15</a:t>
            </a:fld>
            <a:endParaRPr lang="en-US"/>
          </a:p>
        </p:txBody>
      </p:sp>
      <p:sp>
        <p:nvSpPr>
          <p:cNvPr id="87043" name="Text Box 4"/>
          <p:cNvSpPr txBox="1">
            <a:spLocks noChangeArrowheads="1"/>
          </p:cNvSpPr>
          <p:nvPr/>
        </p:nvSpPr>
        <p:spPr bwMode="auto">
          <a:xfrm>
            <a:off x="609600" y="90488"/>
            <a:ext cx="1905000" cy="366712"/>
          </a:xfrm>
          <a:prstGeom prst="rect">
            <a:avLst/>
          </a:prstGeom>
          <a:noFill/>
          <a:ln w="9525">
            <a:noFill/>
            <a:miter lim="800000"/>
            <a:headEnd/>
            <a:tailEnd/>
          </a:ln>
        </p:spPr>
        <p:txBody>
          <a:bodyPr>
            <a:spAutoFit/>
          </a:bodyPr>
          <a:lstStyle/>
          <a:p>
            <a:pPr>
              <a:spcBef>
                <a:spcPct val="50000"/>
              </a:spcBef>
            </a:pPr>
            <a:r>
              <a:rPr lang="en-US" b="1" dirty="0">
                <a:latin typeface="Arial" charset="0"/>
              </a:rPr>
              <a:t>Question </a:t>
            </a:r>
            <a:r>
              <a:rPr lang="en-US" b="1" dirty="0" smtClean="0">
                <a:latin typeface="Arial" charset="0"/>
              </a:rPr>
              <a:t>#8</a:t>
            </a:r>
            <a:endParaRPr lang="en-US" b="1" dirty="0">
              <a:latin typeface="Arial" charset="0"/>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81960DD7-A487-4A68-B8A6-5C621240B746}" type="slidenum">
              <a:rPr lang="en-US" sz="1200">
                <a:solidFill>
                  <a:schemeClr val="tx1">
                    <a:tint val="75000"/>
                  </a:schemeClr>
                </a:solidFill>
                <a:latin typeface="+mn-lt"/>
              </a:rPr>
              <a:pPr algn="r" fontAlgn="auto">
                <a:spcBef>
                  <a:spcPts val="0"/>
                </a:spcBef>
                <a:spcAft>
                  <a:spcPts val="0"/>
                </a:spcAft>
                <a:defRPr/>
              </a:pPr>
              <a:t>16</a:t>
            </a:fld>
            <a:endParaRPr lang="en-US" sz="1200">
              <a:solidFill>
                <a:schemeClr val="tx1">
                  <a:tint val="75000"/>
                </a:schemeClr>
              </a:solidFill>
              <a:latin typeface="+mn-lt"/>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00" y="0"/>
            <a:ext cx="9296400" cy="6858000"/>
          </a:xfrm>
          <a:prstGeom prst="rect">
            <a:avLst/>
          </a:prstGeom>
        </p:spPr>
      </p:pic>
    </p:spTree>
    <p:extLst>
      <p:ext uri="{BB962C8B-B14F-4D97-AF65-F5344CB8AC3E}">
        <p14:creationId xmlns:p14="http://schemas.microsoft.com/office/powerpoint/2010/main" val="36231707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7" name="Picture 2"/>
          <p:cNvPicPr>
            <a:picLocks noChangeAspect="1" noChangeArrowheads="1"/>
          </p:cNvPicPr>
          <p:nvPr/>
        </p:nvPicPr>
        <p:blipFill>
          <a:blip r:embed="rId3" cstate="print"/>
          <a:srcRect/>
          <a:stretch>
            <a:fillRect/>
          </a:stretch>
        </p:blipFill>
        <p:spPr bwMode="auto">
          <a:xfrm>
            <a:off x="533400" y="457200"/>
            <a:ext cx="8128000" cy="6096000"/>
          </a:xfrm>
          <a:prstGeom prst="rect">
            <a:avLst/>
          </a:prstGeom>
          <a:noFill/>
          <a:ln w="9525">
            <a:noFill/>
            <a:miter lim="800000"/>
            <a:headEnd/>
            <a:tailEnd/>
          </a:ln>
        </p:spPr>
      </p:pic>
      <p:sp>
        <p:nvSpPr>
          <p:cNvPr id="2" name="Slide Number Placeholder 1"/>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E14BEB61-A11C-4507-8159-CF5DE67E623C}" type="slidenum">
              <a:rPr lang="en-US" sz="1200">
                <a:solidFill>
                  <a:schemeClr val="tx1">
                    <a:tint val="75000"/>
                  </a:schemeClr>
                </a:solidFill>
                <a:latin typeface="+mn-lt"/>
              </a:rPr>
              <a:pPr algn="r" fontAlgn="auto">
                <a:spcBef>
                  <a:spcPts val="0"/>
                </a:spcBef>
                <a:spcAft>
                  <a:spcPts val="0"/>
                </a:spcAft>
                <a:defRPr/>
              </a:pPr>
              <a:t>17</a:t>
            </a:fld>
            <a:endParaRPr lang="en-US" sz="1200">
              <a:solidFill>
                <a:schemeClr val="tx1">
                  <a:tint val="75000"/>
                </a:schemeClr>
              </a:solidFill>
              <a:latin typeface="+mn-lt"/>
            </a:endParaRPr>
          </a:p>
        </p:txBody>
      </p:sp>
    </p:spTree>
    <p:extLst>
      <p:ext uri="{BB962C8B-B14F-4D97-AF65-F5344CB8AC3E}">
        <p14:creationId xmlns:p14="http://schemas.microsoft.com/office/powerpoint/2010/main" val="23821665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5" name="Picture 2"/>
          <p:cNvPicPr>
            <a:picLocks noChangeAspect="1" noChangeArrowheads="1"/>
          </p:cNvPicPr>
          <p:nvPr/>
        </p:nvPicPr>
        <p:blipFill>
          <a:blip r:embed="rId3" cstate="print"/>
          <a:srcRect/>
          <a:stretch>
            <a:fillRect/>
          </a:stretch>
        </p:blipFill>
        <p:spPr bwMode="auto">
          <a:xfrm>
            <a:off x="533400" y="457200"/>
            <a:ext cx="8128000" cy="6096000"/>
          </a:xfrm>
          <a:prstGeom prst="rect">
            <a:avLst/>
          </a:prstGeom>
          <a:noFill/>
          <a:ln w="9525">
            <a:noFill/>
            <a:miter lim="800000"/>
            <a:headEnd/>
            <a:tailEnd/>
          </a:ln>
        </p:spPr>
      </p:pic>
      <p:sp>
        <p:nvSpPr>
          <p:cNvPr id="2" name="Slide Number Placeholder 1"/>
          <p:cNvSpPr>
            <a:spLocks noGrp="1"/>
          </p:cNvSpPr>
          <p:nvPr>
            <p:ph type="sldNum" sz="quarter" idx="12"/>
          </p:nvPr>
        </p:nvSpPr>
        <p:spPr/>
        <p:txBody>
          <a:bodyPr/>
          <a:lstStyle/>
          <a:p>
            <a:pPr>
              <a:defRPr/>
            </a:pPr>
            <a:fld id="{1290F336-E24D-45F5-8A0D-E30B36D9D54F}" type="slidenum">
              <a:rPr lang="en-US"/>
              <a:pPr>
                <a:defRPr/>
              </a:pPr>
              <a:t>18</a:t>
            </a:fld>
            <a:endParaRPr lang="en-US"/>
          </a:p>
        </p:txBody>
      </p:sp>
      <p:sp>
        <p:nvSpPr>
          <p:cNvPr id="93187" name="Text Box 4"/>
          <p:cNvSpPr txBox="1">
            <a:spLocks noChangeArrowheads="1"/>
          </p:cNvSpPr>
          <p:nvPr/>
        </p:nvSpPr>
        <p:spPr bwMode="auto">
          <a:xfrm>
            <a:off x="609600" y="90488"/>
            <a:ext cx="1905000" cy="366712"/>
          </a:xfrm>
          <a:prstGeom prst="rect">
            <a:avLst/>
          </a:prstGeom>
          <a:noFill/>
          <a:ln w="9525">
            <a:noFill/>
            <a:miter lim="800000"/>
            <a:headEnd/>
            <a:tailEnd/>
          </a:ln>
        </p:spPr>
        <p:txBody>
          <a:bodyPr>
            <a:spAutoFit/>
          </a:bodyPr>
          <a:lstStyle/>
          <a:p>
            <a:pPr>
              <a:spcBef>
                <a:spcPct val="50000"/>
              </a:spcBef>
            </a:pPr>
            <a:r>
              <a:rPr lang="en-US" b="1" dirty="0">
                <a:latin typeface="Arial" charset="0"/>
              </a:rPr>
              <a:t>Question </a:t>
            </a:r>
            <a:r>
              <a:rPr lang="en-US" b="1" dirty="0" smtClean="0">
                <a:latin typeface="Arial" charset="0"/>
              </a:rPr>
              <a:t>#9</a:t>
            </a:r>
            <a:endParaRPr lang="en-US" b="1" dirty="0">
              <a:latin typeface="Arial" charset="0"/>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3" name="Picture 4" descr="feature_5_founding_fathers"/>
          <p:cNvPicPr>
            <a:picLocks noChangeAspect="1" noChangeArrowheads="1"/>
          </p:cNvPicPr>
          <p:nvPr/>
        </p:nvPicPr>
        <p:blipFill>
          <a:blip r:embed="rId3" cstate="print"/>
          <a:srcRect/>
          <a:stretch>
            <a:fillRect/>
          </a:stretch>
        </p:blipFill>
        <p:spPr bwMode="auto">
          <a:xfrm>
            <a:off x="457200" y="990600"/>
            <a:ext cx="8299450" cy="5540375"/>
          </a:xfrm>
          <a:prstGeom prst="rect">
            <a:avLst/>
          </a:prstGeom>
          <a:noFill/>
          <a:ln w="9525">
            <a:noFill/>
            <a:miter lim="800000"/>
            <a:headEnd/>
            <a:tailEnd/>
          </a:ln>
        </p:spPr>
      </p:pic>
      <p:sp>
        <p:nvSpPr>
          <p:cNvPr id="3" name="Slide Number Placeholder 2"/>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64D9A7F3-7432-4BE0-BDD2-6B35BDB1BCFA}" type="slidenum">
              <a:rPr lang="en-US" sz="1200">
                <a:solidFill>
                  <a:schemeClr val="tx1">
                    <a:tint val="75000"/>
                  </a:schemeClr>
                </a:solidFill>
                <a:latin typeface="+mn-lt"/>
              </a:rPr>
              <a:pPr algn="r" fontAlgn="auto">
                <a:spcBef>
                  <a:spcPts val="0"/>
                </a:spcBef>
                <a:spcAft>
                  <a:spcPts val="0"/>
                </a:spcAft>
                <a:defRPr/>
              </a:pPr>
              <a:t>19</a:t>
            </a:fld>
            <a:endParaRPr lang="en-US" sz="1200">
              <a:solidFill>
                <a:schemeClr val="tx1">
                  <a:tint val="75000"/>
                </a:schemeClr>
              </a:solidFill>
              <a:latin typeface="+mn-lt"/>
            </a:endParaRPr>
          </a:p>
        </p:txBody>
      </p:sp>
      <p:sp>
        <p:nvSpPr>
          <p:cNvPr id="95235" name="Text Box 6"/>
          <p:cNvSpPr txBox="1">
            <a:spLocks noChangeArrowheads="1"/>
          </p:cNvSpPr>
          <p:nvPr/>
        </p:nvSpPr>
        <p:spPr bwMode="auto">
          <a:xfrm>
            <a:off x="457200" y="239713"/>
            <a:ext cx="8299450" cy="731520"/>
          </a:xfrm>
          <a:prstGeom prst="rect">
            <a:avLst/>
          </a:prstGeom>
          <a:gradFill>
            <a:gsLst>
              <a:gs pos="100000">
                <a:schemeClr val="accent1">
                  <a:tint val="44500"/>
                  <a:satMod val="160000"/>
                </a:schemeClr>
              </a:gs>
              <a:gs pos="100000">
                <a:schemeClr val="accent1">
                  <a:tint val="23500"/>
                  <a:satMod val="160000"/>
                </a:schemeClr>
              </a:gs>
            </a:gsLst>
            <a:path path="shape">
              <a:fillToRect l="50000" t="50000" r="50000" b="50000"/>
            </a:path>
          </a:gradFill>
          <a:ln w="9525">
            <a:noFill/>
            <a:miter lim="800000"/>
            <a:headEnd/>
            <a:tailEnd/>
          </a:ln>
        </p:spPr>
        <p:txBody>
          <a:bodyPr wrap="square">
            <a:spAutoFit/>
          </a:bodyPr>
          <a:lstStyle/>
          <a:p>
            <a:pPr algn="ctr"/>
            <a:r>
              <a:rPr lang="en-US" sz="4400" b="1" dirty="0"/>
              <a:t>The Founding Fathers</a:t>
            </a:r>
          </a:p>
        </p:txBody>
      </p:sp>
    </p:spTree>
    <p:extLst>
      <p:ext uri="{BB962C8B-B14F-4D97-AF65-F5344CB8AC3E}">
        <p14:creationId xmlns:p14="http://schemas.microsoft.com/office/powerpoint/2010/main" val="10349110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descr="http://www.dresselgenealogy.us/images/a9_9.jpg"/>
          <p:cNvPicPr>
            <a:picLocks noChangeAspect="1" noChangeArrowheads="1"/>
          </p:cNvPicPr>
          <p:nvPr/>
        </p:nvPicPr>
        <p:blipFill>
          <a:blip r:embed="rId3" cstate="print"/>
          <a:srcRect/>
          <a:stretch>
            <a:fillRect/>
          </a:stretch>
        </p:blipFill>
        <p:spPr bwMode="auto">
          <a:xfrm>
            <a:off x="457200" y="1447800"/>
            <a:ext cx="3092450" cy="4648200"/>
          </a:xfrm>
          <a:prstGeom prst="rect">
            <a:avLst/>
          </a:prstGeom>
          <a:noFill/>
          <a:ln w="9525">
            <a:noFill/>
            <a:miter lim="800000"/>
            <a:headEnd/>
            <a:tailEnd/>
          </a:ln>
        </p:spPr>
      </p:pic>
      <p:sp>
        <p:nvSpPr>
          <p:cNvPr id="60419" name="TextBox 2"/>
          <p:cNvSpPr txBox="1">
            <a:spLocks noChangeArrowheads="1"/>
          </p:cNvSpPr>
          <p:nvPr/>
        </p:nvSpPr>
        <p:spPr bwMode="auto">
          <a:xfrm>
            <a:off x="3775075" y="552450"/>
            <a:ext cx="185738" cy="830263"/>
          </a:xfrm>
          <a:prstGeom prst="rect">
            <a:avLst/>
          </a:prstGeom>
          <a:noFill/>
          <a:ln w="9525">
            <a:noFill/>
            <a:miter lim="800000"/>
            <a:headEnd/>
            <a:tailEnd/>
          </a:ln>
        </p:spPr>
        <p:txBody>
          <a:bodyPr wrap="none">
            <a:spAutoFit/>
          </a:bodyPr>
          <a:lstStyle/>
          <a:p>
            <a:endParaRPr lang="en-US" sz="4800"/>
          </a:p>
        </p:txBody>
      </p:sp>
      <p:sp>
        <p:nvSpPr>
          <p:cNvPr id="2" name="Slide Number Placeholder 1"/>
          <p:cNvSpPr>
            <a:spLocks noGrp="1"/>
          </p:cNvSpPr>
          <p:nvPr>
            <p:ph type="sldNum" sz="quarter" idx="12"/>
          </p:nvPr>
        </p:nvSpPr>
        <p:spPr/>
        <p:txBody>
          <a:bodyPr/>
          <a:lstStyle/>
          <a:p>
            <a:pPr>
              <a:defRPr/>
            </a:pPr>
            <a:fld id="{239CBD8A-6555-4189-BF82-98EE30198D7E}" type="slidenum">
              <a:rPr lang="en-US"/>
              <a:pPr>
                <a:defRPr/>
              </a:pPr>
              <a:t>2</a:t>
            </a:fld>
            <a:endParaRPr lang="en-US"/>
          </a:p>
        </p:txBody>
      </p:sp>
      <p:sp>
        <p:nvSpPr>
          <p:cNvPr id="60421" name="Text Box 8"/>
          <p:cNvSpPr txBox="1">
            <a:spLocks noChangeArrowheads="1"/>
          </p:cNvSpPr>
          <p:nvPr/>
        </p:nvSpPr>
        <p:spPr bwMode="auto">
          <a:xfrm>
            <a:off x="3733800" y="1447800"/>
            <a:ext cx="4876800" cy="4216539"/>
          </a:xfrm>
          <a:prstGeom prst="rect">
            <a:avLst/>
          </a:prstGeom>
          <a:solidFill>
            <a:schemeClr val="bg2"/>
          </a:solidFill>
          <a:ln w="9525">
            <a:noFill/>
            <a:miter lim="800000"/>
            <a:headEnd/>
            <a:tailEnd/>
          </a:ln>
        </p:spPr>
        <p:txBody>
          <a:bodyPr wrap="square">
            <a:spAutoFit/>
          </a:bodyPr>
          <a:lstStyle/>
          <a:p>
            <a:pPr algn="ctr"/>
            <a:r>
              <a:rPr lang="en-US" sz="3200" b="1" u="sng" dirty="0"/>
              <a:t>King George III</a:t>
            </a:r>
          </a:p>
          <a:p>
            <a:endParaRPr lang="en-US" sz="1200" b="1" dirty="0"/>
          </a:p>
          <a:p>
            <a:pPr>
              <a:buFontTx/>
              <a:buChar char="•"/>
            </a:pPr>
            <a:r>
              <a:rPr lang="en-US" sz="2400" b="1" dirty="0"/>
              <a:t>King of Great Britain</a:t>
            </a:r>
          </a:p>
          <a:p>
            <a:endParaRPr lang="en-US" sz="1400" b="1" dirty="0"/>
          </a:p>
          <a:p>
            <a:pPr>
              <a:buFontTx/>
              <a:buChar char="•"/>
            </a:pPr>
            <a:r>
              <a:rPr lang="en-US" sz="2400" b="1" dirty="0" smtClean="0"/>
              <a:t>Not elected</a:t>
            </a:r>
            <a:r>
              <a:rPr lang="en-US" sz="2400" b="1" dirty="0"/>
              <a:t>; </a:t>
            </a:r>
            <a:r>
              <a:rPr lang="en-US" sz="2400" b="1" dirty="0" smtClean="0"/>
              <a:t>inherited </a:t>
            </a:r>
            <a:r>
              <a:rPr lang="en-US" sz="2400" b="1" dirty="0"/>
              <a:t>his power from his parents</a:t>
            </a:r>
          </a:p>
          <a:p>
            <a:endParaRPr lang="en-US" sz="1400" b="1" dirty="0"/>
          </a:p>
          <a:p>
            <a:pPr>
              <a:buFontTx/>
              <a:buChar char="•"/>
            </a:pPr>
            <a:r>
              <a:rPr lang="en-US" sz="2400" b="1" dirty="0"/>
              <a:t>Ruled Great Britain along with an elected Parliament</a:t>
            </a:r>
          </a:p>
          <a:p>
            <a:endParaRPr lang="en-US" sz="1400" b="1" dirty="0"/>
          </a:p>
          <a:p>
            <a:pPr>
              <a:buFontTx/>
              <a:buChar char="•"/>
            </a:pPr>
            <a:r>
              <a:rPr lang="en-US" sz="2400" b="1" dirty="0" smtClean="0"/>
              <a:t>Americans had no </a:t>
            </a:r>
            <a:r>
              <a:rPr lang="en-US" sz="2400" b="1" dirty="0"/>
              <a:t>representation in Parliament </a:t>
            </a:r>
          </a:p>
          <a:p>
            <a:endParaRPr lang="en-US" sz="1400" b="1" dirty="0"/>
          </a:p>
        </p:txBody>
      </p:sp>
      <p:sp>
        <p:nvSpPr>
          <p:cNvPr id="8" name="Title 3"/>
          <p:cNvSpPr>
            <a:spLocks noGrp="1"/>
          </p:cNvSpPr>
          <p:nvPr>
            <p:ph type="title"/>
          </p:nvPr>
        </p:nvSpPr>
        <p:spPr>
          <a:xfrm>
            <a:off x="457200" y="274638"/>
            <a:ext cx="8229600" cy="731520"/>
          </a:xfrm>
          <a:gradFill flip="none" rotWithShape="1">
            <a:gsLst>
              <a:gs pos="100000">
                <a:schemeClr val="accent1">
                  <a:lumMod val="45000"/>
                  <a:lumOff val="55000"/>
                </a:schemeClr>
              </a:gs>
              <a:gs pos="100000">
                <a:schemeClr val="accent1">
                  <a:lumMod val="30000"/>
                  <a:lumOff val="70000"/>
                </a:schemeClr>
              </a:gs>
            </a:gsLst>
            <a:path path="shape">
              <a:fillToRect l="50000" t="50000" r="50000" b="50000"/>
            </a:path>
            <a:tileRect/>
          </a:gradFill>
        </p:spPr>
        <p:txBody>
          <a:bodyPr/>
          <a:lstStyle/>
          <a:p>
            <a:pPr eaLnBrk="1" hangingPunct="1"/>
            <a:r>
              <a:rPr lang="en-US" b="1" dirty="0" smtClean="0"/>
              <a:t>The Government of Great Britain</a:t>
            </a:r>
          </a:p>
        </p:txBody>
      </p:sp>
    </p:spTree>
    <p:extLst>
      <p:ext uri="{BB962C8B-B14F-4D97-AF65-F5344CB8AC3E}">
        <p14:creationId xmlns:p14="http://schemas.microsoft.com/office/powerpoint/2010/main" val="404390228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E7DFE0E7-9D44-4B2F-AFEE-543DCEEF0E00}" type="slidenum">
              <a:rPr lang="en-US" smtClean="0"/>
              <a:pPr>
                <a:defRPr/>
              </a:pPr>
              <a:t>20</a:t>
            </a:fld>
            <a:endParaRPr lang="en-US"/>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1075386"/>
            <a:ext cx="4216400" cy="5384800"/>
          </a:xfrm>
          <a:prstGeom prst="rect">
            <a:avLst/>
          </a:prstGeom>
        </p:spPr>
      </p:pic>
      <p:sp>
        <p:nvSpPr>
          <p:cNvPr id="7" name="TextBox 6"/>
          <p:cNvSpPr txBox="1"/>
          <p:nvPr/>
        </p:nvSpPr>
        <p:spPr>
          <a:xfrm>
            <a:off x="457201" y="304800"/>
            <a:ext cx="8229600" cy="731520"/>
          </a:xfrm>
          <a:prstGeom prst="rect">
            <a:avLst/>
          </a:prstGeom>
          <a:gradFill flip="none" rotWithShape="1">
            <a:gsLst>
              <a:gs pos="100000">
                <a:schemeClr val="accent1">
                  <a:tint val="44500"/>
                  <a:satMod val="160000"/>
                </a:schemeClr>
              </a:gs>
              <a:gs pos="100000">
                <a:schemeClr val="accent1">
                  <a:tint val="23500"/>
                  <a:satMod val="160000"/>
                </a:schemeClr>
              </a:gs>
            </a:gsLst>
            <a:path path="shape">
              <a:fillToRect l="50000" t="50000" r="50000" b="50000"/>
            </a:path>
            <a:tileRect/>
          </a:gradFill>
        </p:spPr>
        <p:txBody>
          <a:bodyPr wrap="square" rtlCol="0">
            <a:spAutoFit/>
          </a:bodyPr>
          <a:lstStyle/>
          <a:p>
            <a:pPr algn="ctr"/>
            <a:r>
              <a:rPr lang="en-US" sz="4400" b="1" dirty="0" smtClean="0">
                <a:latin typeface="+mn-lt"/>
              </a:rPr>
              <a:t>Benjamin Franklin</a:t>
            </a:r>
            <a:endParaRPr lang="en-US" sz="4400" b="1" dirty="0">
              <a:latin typeface="+mn-lt"/>
            </a:endParaRP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76800" y="1075386"/>
            <a:ext cx="3810001" cy="5393386"/>
          </a:xfrm>
          <a:prstGeom prst="rect">
            <a:avLst/>
          </a:prstGeom>
        </p:spPr>
      </p:pic>
    </p:spTree>
    <p:extLst>
      <p:ext uri="{BB962C8B-B14F-4D97-AF65-F5344CB8AC3E}">
        <p14:creationId xmlns:p14="http://schemas.microsoft.com/office/powerpoint/2010/main" val="98765936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7" name="Picture 2"/>
          <p:cNvPicPr>
            <a:picLocks noChangeAspect="1" noChangeArrowheads="1"/>
          </p:cNvPicPr>
          <p:nvPr/>
        </p:nvPicPr>
        <p:blipFill>
          <a:blip r:embed="rId3" cstate="print"/>
          <a:srcRect/>
          <a:stretch>
            <a:fillRect/>
          </a:stretch>
        </p:blipFill>
        <p:spPr bwMode="auto">
          <a:xfrm>
            <a:off x="533400" y="457200"/>
            <a:ext cx="8128000" cy="6096000"/>
          </a:xfrm>
          <a:prstGeom prst="rect">
            <a:avLst/>
          </a:prstGeom>
          <a:noFill/>
          <a:ln w="9525">
            <a:noFill/>
            <a:miter lim="800000"/>
            <a:headEnd/>
            <a:tailEnd/>
          </a:ln>
        </p:spPr>
      </p:pic>
      <p:sp>
        <p:nvSpPr>
          <p:cNvPr id="3" name="Slide Number Placeholder 2"/>
          <p:cNvSpPr txBox="1">
            <a:spLocks noGrp="1"/>
          </p:cNvSpPr>
          <p:nvPr/>
        </p:nvSpPr>
        <p:spPr>
          <a:xfrm>
            <a:off x="6553200" y="6400800"/>
            <a:ext cx="2133600" cy="304800"/>
          </a:xfrm>
          <a:prstGeom prst="rect">
            <a:avLst/>
          </a:prstGeom>
          <a:noFill/>
        </p:spPr>
        <p:txBody>
          <a:bodyPr anchor="ctr"/>
          <a:lstStyle/>
          <a:p>
            <a:pPr algn="r" fontAlgn="auto">
              <a:spcBef>
                <a:spcPts val="0"/>
              </a:spcBef>
              <a:spcAft>
                <a:spcPts val="0"/>
              </a:spcAft>
              <a:defRPr/>
            </a:pPr>
            <a:fld id="{7D5F94FB-AF3C-450E-B015-EFFAA085AE45}" type="slidenum">
              <a:rPr lang="en-US" sz="1200">
                <a:solidFill>
                  <a:schemeClr val="tx1">
                    <a:tint val="75000"/>
                  </a:schemeClr>
                </a:solidFill>
                <a:latin typeface="+mn-lt"/>
              </a:rPr>
              <a:pPr algn="r" fontAlgn="auto">
                <a:spcBef>
                  <a:spcPts val="0"/>
                </a:spcBef>
                <a:spcAft>
                  <a:spcPts val="0"/>
                </a:spcAft>
                <a:defRPr/>
              </a:pPr>
              <a:t>21</a:t>
            </a:fld>
            <a:endParaRPr lang="en-US" sz="1200">
              <a:solidFill>
                <a:schemeClr val="tx1">
                  <a:tint val="75000"/>
                </a:schemeClr>
              </a:solidFill>
              <a:latin typeface="+mn-lt"/>
            </a:endParaRPr>
          </a:p>
        </p:txBody>
      </p:sp>
    </p:spTree>
    <p:extLst>
      <p:ext uri="{BB962C8B-B14F-4D97-AF65-F5344CB8AC3E}">
        <p14:creationId xmlns:p14="http://schemas.microsoft.com/office/powerpoint/2010/main" val="369443909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5" name="Picture 2"/>
          <p:cNvPicPr>
            <a:picLocks noChangeAspect="1" noChangeArrowheads="1"/>
          </p:cNvPicPr>
          <p:nvPr/>
        </p:nvPicPr>
        <p:blipFill>
          <a:blip r:embed="rId3" cstate="print"/>
          <a:srcRect/>
          <a:stretch>
            <a:fillRect/>
          </a:stretch>
        </p:blipFill>
        <p:spPr bwMode="auto">
          <a:xfrm>
            <a:off x="533400" y="457200"/>
            <a:ext cx="8128000" cy="6096000"/>
          </a:xfrm>
          <a:prstGeom prst="rect">
            <a:avLst/>
          </a:prstGeom>
          <a:noFill/>
          <a:ln w="9525">
            <a:noFill/>
            <a:miter lim="800000"/>
            <a:headEnd/>
            <a:tailEnd/>
          </a:ln>
        </p:spPr>
      </p:pic>
      <p:sp>
        <p:nvSpPr>
          <p:cNvPr id="103426" name="Text Box 4"/>
          <p:cNvSpPr txBox="1">
            <a:spLocks noChangeArrowheads="1"/>
          </p:cNvSpPr>
          <p:nvPr/>
        </p:nvSpPr>
        <p:spPr bwMode="auto">
          <a:xfrm>
            <a:off x="533400" y="90488"/>
            <a:ext cx="1905000" cy="366712"/>
          </a:xfrm>
          <a:prstGeom prst="rect">
            <a:avLst/>
          </a:prstGeom>
          <a:noFill/>
          <a:ln w="9525">
            <a:noFill/>
            <a:miter lim="800000"/>
            <a:headEnd/>
            <a:tailEnd/>
          </a:ln>
        </p:spPr>
        <p:txBody>
          <a:bodyPr>
            <a:spAutoFit/>
          </a:bodyPr>
          <a:lstStyle/>
          <a:p>
            <a:pPr>
              <a:spcBef>
                <a:spcPct val="50000"/>
              </a:spcBef>
            </a:pPr>
            <a:r>
              <a:rPr lang="en-US" b="1" dirty="0"/>
              <a:t>Question </a:t>
            </a:r>
            <a:r>
              <a:rPr lang="en-US" b="1" dirty="0" smtClean="0"/>
              <a:t>#99</a:t>
            </a:r>
            <a:endParaRPr lang="en-US" b="1" dirty="0"/>
          </a:p>
        </p:txBody>
      </p:sp>
      <p:sp>
        <p:nvSpPr>
          <p:cNvPr id="103427" name="Slide Number Placeholder 2"/>
          <p:cNvSpPr txBox="1">
            <a:spLocks noGrp="1"/>
          </p:cNvSpPr>
          <p:nvPr/>
        </p:nvSpPr>
        <p:spPr bwMode="auto">
          <a:xfrm>
            <a:off x="6553200" y="6356350"/>
            <a:ext cx="2133600" cy="365125"/>
          </a:xfrm>
          <a:prstGeom prst="rect">
            <a:avLst/>
          </a:prstGeom>
          <a:noFill/>
          <a:ln w="9525">
            <a:noFill/>
            <a:miter lim="800000"/>
            <a:headEnd/>
            <a:tailEnd/>
          </a:ln>
        </p:spPr>
        <p:txBody>
          <a:bodyPr anchor="ctr"/>
          <a:lstStyle/>
          <a:p>
            <a:pPr algn="r"/>
            <a:fld id="{347F4815-2743-421F-A441-97E3A10F91F7}" type="slidenum">
              <a:rPr lang="en-US" sz="1200">
                <a:solidFill>
                  <a:srgbClr val="898989"/>
                </a:solidFill>
              </a:rPr>
              <a:pPr algn="r"/>
              <a:t>22</a:t>
            </a:fld>
            <a:endParaRPr lang="en-US" sz="1200">
              <a:solidFill>
                <a:srgbClr val="898989"/>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1" name="Picture 2"/>
          <p:cNvPicPr>
            <a:picLocks noGrp="1" noChangeAspect="1" noChangeArrowheads="1"/>
          </p:cNvPicPr>
          <p:nvPr>
            <p:ph type="body" idx="4294967295"/>
          </p:nvPr>
        </p:nvPicPr>
        <p:blipFill>
          <a:blip r:embed="rId3" cstate="print"/>
          <a:srcRect/>
          <a:stretch>
            <a:fillRect/>
          </a:stretch>
        </p:blipFill>
        <p:spPr>
          <a:xfrm>
            <a:off x="457200" y="381000"/>
            <a:ext cx="8218488" cy="6162675"/>
          </a:xfrm>
        </p:spPr>
      </p:pic>
      <p:sp>
        <p:nvSpPr>
          <p:cNvPr id="2" name="Slide Number Placeholder 1"/>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66EE2702-F545-46DF-9FDC-40CFAFEA8355}" type="slidenum">
              <a:rPr lang="en-US" sz="1200">
                <a:solidFill>
                  <a:schemeClr val="tx1">
                    <a:tint val="75000"/>
                  </a:schemeClr>
                </a:solidFill>
                <a:latin typeface="+mn-lt"/>
              </a:rPr>
              <a:pPr algn="r" fontAlgn="auto">
                <a:spcBef>
                  <a:spcPts val="0"/>
                </a:spcBef>
                <a:spcAft>
                  <a:spcPts val="0"/>
                </a:spcAft>
                <a:defRPr/>
              </a:pPr>
              <a:t>23</a:t>
            </a:fld>
            <a:endParaRPr lang="en-US" sz="1200" dirty="0">
              <a:solidFill>
                <a:schemeClr val="tx1">
                  <a:tint val="75000"/>
                </a:schemeClr>
              </a:solidFill>
              <a:latin typeface="+mn-lt"/>
            </a:endParaRPr>
          </a:p>
        </p:txBody>
      </p:sp>
    </p:spTree>
    <p:extLst>
      <p:ext uri="{BB962C8B-B14F-4D97-AF65-F5344CB8AC3E}">
        <p14:creationId xmlns:p14="http://schemas.microsoft.com/office/powerpoint/2010/main" val="265984855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58" name="Picture 2"/>
          <p:cNvPicPr>
            <a:picLocks noChangeAspect="1" noChangeArrowheads="1"/>
          </p:cNvPicPr>
          <p:nvPr/>
        </p:nvPicPr>
        <p:blipFill>
          <a:blip r:embed="rId3" cstate="print"/>
          <a:srcRect/>
          <a:stretch>
            <a:fillRect/>
          </a:stretch>
        </p:blipFill>
        <p:spPr bwMode="auto">
          <a:xfrm>
            <a:off x="533400" y="457200"/>
            <a:ext cx="8128000" cy="6096000"/>
          </a:xfrm>
          <a:prstGeom prst="rect">
            <a:avLst/>
          </a:prstGeom>
          <a:noFill/>
          <a:ln w="9525">
            <a:noFill/>
            <a:miter lim="800000"/>
            <a:headEnd/>
            <a:tailEnd/>
          </a:ln>
        </p:spPr>
      </p:pic>
      <p:sp>
        <p:nvSpPr>
          <p:cNvPr id="3" name="Slide Number Placeholder 2"/>
          <p:cNvSpPr txBox="1">
            <a:spLocks noGrp="1"/>
          </p:cNvSpPr>
          <p:nvPr/>
        </p:nvSpPr>
        <p:spPr>
          <a:xfrm>
            <a:off x="6553200" y="6400800"/>
            <a:ext cx="2133600" cy="304800"/>
          </a:xfrm>
          <a:prstGeom prst="rect">
            <a:avLst/>
          </a:prstGeom>
          <a:noFill/>
        </p:spPr>
        <p:txBody>
          <a:bodyPr anchor="ctr"/>
          <a:lstStyle/>
          <a:p>
            <a:pPr algn="r" fontAlgn="auto">
              <a:spcBef>
                <a:spcPts val="0"/>
              </a:spcBef>
              <a:spcAft>
                <a:spcPts val="0"/>
              </a:spcAft>
              <a:defRPr/>
            </a:pPr>
            <a:fld id="{36C23535-3CB4-43C7-82B6-18996F30BF34}" type="slidenum">
              <a:rPr lang="en-US" sz="1200">
                <a:solidFill>
                  <a:schemeClr val="tx1">
                    <a:tint val="75000"/>
                  </a:schemeClr>
                </a:solidFill>
                <a:latin typeface="+mn-lt"/>
              </a:rPr>
              <a:pPr algn="r" fontAlgn="auto">
                <a:spcBef>
                  <a:spcPts val="0"/>
                </a:spcBef>
                <a:spcAft>
                  <a:spcPts val="0"/>
                </a:spcAft>
                <a:defRPr/>
              </a:pPr>
              <a:t>24</a:t>
            </a:fld>
            <a:endParaRPr lang="en-US" sz="1200">
              <a:solidFill>
                <a:schemeClr val="tx1">
                  <a:tint val="75000"/>
                </a:schemeClr>
              </a:solidFill>
              <a:latin typeface="+mn-lt"/>
            </a:endParaRPr>
          </a:p>
        </p:txBody>
      </p:sp>
      <p:sp>
        <p:nvSpPr>
          <p:cNvPr id="121860" name="Text Box 4"/>
          <p:cNvSpPr txBox="1">
            <a:spLocks noChangeArrowheads="1"/>
          </p:cNvSpPr>
          <p:nvPr/>
        </p:nvSpPr>
        <p:spPr bwMode="auto">
          <a:xfrm>
            <a:off x="609600" y="90488"/>
            <a:ext cx="1905000" cy="366712"/>
          </a:xfrm>
          <a:prstGeom prst="rect">
            <a:avLst/>
          </a:prstGeom>
          <a:noFill/>
          <a:ln w="9525">
            <a:noFill/>
            <a:miter lim="800000"/>
            <a:headEnd/>
            <a:tailEnd/>
          </a:ln>
        </p:spPr>
        <p:txBody>
          <a:bodyPr>
            <a:spAutoFit/>
          </a:bodyPr>
          <a:lstStyle/>
          <a:p>
            <a:pPr>
              <a:spcBef>
                <a:spcPct val="50000"/>
              </a:spcBef>
            </a:pPr>
            <a:r>
              <a:rPr lang="en-US" b="1" dirty="0">
                <a:latin typeface="Arial" charset="0"/>
              </a:rPr>
              <a:t>Question </a:t>
            </a:r>
            <a:r>
              <a:rPr lang="en-US" b="1" dirty="0" smtClean="0">
                <a:latin typeface="Arial" charset="0"/>
              </a:rPr>
              <a:t>#100</a:t>
            </a:r>
            <a:endParaRPr lang="en-US" b="1" dirty="0">
              <a:latin typeface="Arial" charset="0"/>
            </a:endParaRPr>
          </a:p>
        </p:txBody>
      </p:sp>
      <p:sp>
        <p:nvSpPr>
          <p:cNvPr id="121861" name="Oval 7"/>
          <p:cNvSpPr>
            <a:spLocks noChangeArrowheads="1"/>
          </p:cNvSpPr>
          <p:nvPr/>
        </p:nvSpPr>
        <p:spPr bwMode="auto">
          <a:xfrm>
            <a:off x="4648200" y="2743200"/>
            <a:ext cx="2362200" cy="609600"/>
          </a:xfrm>
          <a:prstGeom prst="ellipse">
            <a:avLst/>
          </a:prstGeom>
          <a:solidFill>
            <a:schemeClr val="accent1">
              <a:alpha val="0"/>
            </a:schemeClr>
          </a:solidFill>
          <a:ln w="57150">
            <a:solidFill>
              <a:srgbClr val="3366FF"/>
            </a:solidFill>
            <a:round/>
            <a:headEnd/>
            <a:tailEnd/>
          </a:ln>
        </p:spPr>
        <p:txBody>
          <a:bodyPr wrap="none" anchor="ctr"/>
          <a:lstStyle/>
          <a:p>
            <a:endParaRPr lang="en-US">
              <a:latin typeface="Arial" charset="0"/>
            </a:endParaRPr>
          </a:p>
        </p:txBody>
      </p:sp>
      <p:sp>
        <p:nvSpPr>
          <p:cNvPr id="121862" name="Oval 7"/>
          <p:cNvSpPr>
            <a:spLocks noChangeArrowheads="1"/>
          </p:cNvSpPr>
          <p:nvPr/>
        </p:nvSpPr>
        <p:spPr bwMode="auto">
          <a:xfrm>
            <a:off x="4648200" y="4114800"/>
            <a:ext cx="2362200" cy="609600"/>
          </a:xfrm>
          <a:prstGeom prst="ellipse">
            <a:avLst/>
          </a:prstGeom>
          <a:solidFill>
            <a:schemeClr val="accent1">
              <a:alpha val="0"/>
            </a:schemeClr>
          </a:solidFill>
          <a:ln w="57150">
            <a:solidFill>
              <a:srgbClr val="3366FF"/>
            </a:solidFill>
            <a:round/>
            <a:headEnd/>
            <a:tailEnd/>
          </a:ln>
        </p:spPr>
        <p:txBody>
          <a:bodyPr wrap="none" anchor="ctr"/>
          <a:lstStyle/>
          <a:p>
            <a:endParaRPr lang="en-US">
              <a:latin typeface="Arial" charset="0"/>
            </a:endParaRPr>
          </a:p>
        </p:txBody>
      </p:sp>
      <p:sp>
        <p:nvSpPr>
          <p:cNvPr id="121863" name="Oval 7"/>
          <p:cNvSpPr>
            <a:spLocks noChangeArrowheads="1"/>
          </p:cNvSpPr>
          <p:nvPr/>
        </p:nvSpPr>
        <p:spPr bwMode="auto">
          <a:xfrm>
            <a:off x="4648200" y="3429000"/>
            <a:ext cx="2362200" cy="609600"/>
          </a:xfrm>
          <a:prstGeom prst="ellipse">
            <a:avLst/>
          </a:prstGeom>
          <a:solidFill>
            <a:schemeClr val="accent1">
              <a:alpha val="0"/>
            </a:schemeClr>
          </a:solidFill>
          <a:ln w="57150">
            <a:solidFill>
              <a:srgbClr val="3366FF"/>
            </a:solidFill>
            <a:round/>
            <a:headEnd/>
            <a:tailEnd/>
          </a:ln>
        </p:spPr>
        <p:txBody>
          <a:bodyPr wrap="none" anchor="ctr"/>
          <a:lstStyle/>
          <a:p>
            <a:endParaRPr lang="en-US">
              <a:latin typeface="Arial" charset="0"/>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9D9A4B19-0591-4209-9A7D-5E54332F35E9}" type="slidenum">
              <a:rPr lang="en-US" sz="1200">
                <a:solidFill>
                  <a:schemeClr val="tx1">
                    <a:tint val="75000"/>
                  </a:schemeClr>
                </a:solidFill>
                <a:latin typeface="+mn-lt"/>
              </a:rPr>
              <a:pPr algn="r" fontAlgn="auto">
                <a:spcBef>
                  <a:spcPts val="0"/>
                </a:spcBef>
                <a:spcAft>
                  <a:spcPts val="0"/>
                </a:spcAft>
                <a:defRPr/>
              </a:pPr>
              <a:t>25</a:t>
            </a:fld>
            <a:endParaRPr lang="en-US" sz="1200">
              <a:solidFill>
                <a:schemeClr val="tx1">
                  <a:tint val="75000"/>
                </a:schemeClr>
              </a:solidFill>
              <a:latin typeface="+mn-lt"/>
            </a:endParaRPr>
          </a:p>
        </p:txBody>
      </p:sp>
      <p:pic>
        <p:nvPicPr>
          <p:cNvPr id="64514" name="Picture 4" descr="snake_large"/>
          <p:cNvPicPr>
            <a:picLocks noChangeAspect="1" noChangeArrowheads="1"/>
          </p:cNvPicPr>
          <p:nvPr/>
        </p:nvPicPr>
        <p:blipFill>
          <a:blip r:embed="rId3" cstate="print"/>
          <a:srcRect/>
          <a:stretch>
            <a:fillRect/>
          </a:stretch>
        </p:blipFill>
        <p:spPr bwMode="auto">
          <a:xfrm>
            <a:off x="457200" y="1010993"/>
            <a:ext cx="8229599" cy="5492750"/>
          </a:xfrm>
          <a:prstGeom prst="rect">
            <a:avLst/>
          </a:prstGeom>
          <a:noFill/>
          <a:ln w="9525">
            <a:noFill/>
            <a:miter lim="800000"/>
            <a:headEnd/>
            <a:tailEnd/>
          </a:ln>
        </p:spPr>
      </p:pic>
      <p:sp>
        <p:nvSpPr>
          <p:cNvPr id="64515" name="Text Box 6"/>
          <p:cNvSpPr txBox="1">
            <a:spLocks noChangeArrowheads="1"/>
          </p:cNvSpPr>
          <p:nvPr/>
        </p:nvSpPr>
        <p:spPr bwMode="auto">
          <a:xfrm>
            <a:off x="457201" y="228600"/>
            <a:ext cx="8229598" cy="701675"/>
          </a:xfrm>
          <a:prstGeom prst="rect">
            <a:avLst/>
          </a:prstGeom>
          <a:gradFill>
            <a:gsLst>
              <a:gs pos="100000">
                <a:schemeClr val="accent1">
                  <a:lumMod val="45000"/>
                  <a:lumOff val="55000"/>
                </a:schemeClr>
              </a:gs>
              <a:gs pos="100000">
                <a:schemeClr val="accent1">
                  <a:lumMod val="30000"/>
                  <a:lumOff val="70000"/>
                </a:schemeClr>
              </a:gs>
            </a:gsLst>
            <a:path path="shape">
              <a:fillToRect l="50000" t="50000" r="50000" b="50000"/>
            </a:path>
          </a:gradFill>
          <a:ln w="9525">
            <a:noFill/>
            <a:miter lim="800000"/>
            <a:headEnd/>
            <a:tailEnd/>
          </a:ln>
        </p:spPr>
        <p:txBody>
          <a:bodyPr wrap="square">
            <a:spAutoFit/>
          </a:bodyPr>
          <a:lstStyle/>
          <a:p>
            <a:pPr algn="ctr"/>
            <a:r>
              <a:rPr lang="en-US" sz="4000" b="1" dirty="0"/>
              <a:t>A Call for Unity</a:t>
            </a:r>
          </a:p>
        </p:txBody>
      </p:sp>
    </p:spTree>
    <p:extLst>
      <p:ext uri="{BB962C8B-B14F-4D97-AF65-F5344CB8AC3E}">
        <p14:creationId xmlns:p14="http://schemas.microsoft.com/office/powerpoint/2010/main" val="229945457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3" name="Picture 2"/>
          <p:cNvPicPr>
            <a:picLocks noChangeAspect="1" noChangeArrowheads="1"/>
          </p:cNvPicPr>
          <p:nvPr/>
        </p:nvPicPr>
        <p:blipFill>
          <a:blip r:embed="rId3" cstate="print"/>
          <a:srcRect l="36513" t="999" r="2251" b="3999"/>
          <a:stretch>
            <a:fillRect/>
          </a:stretch>
        </p:blipFill>
        <p:spPr bwMode="auto">
          <a:xfrm>
            <a:off x="533400" y="1066800"/>
            <a:ext cx="4171950" cy="5334000"/>
          </a:xfrm>
          <a:prstGeom prst="rect">
            <a:avLst/>
          </a:prstGeom>
          <a:noFill/>
          <a:ln w="9525">
            <a:noFill/>
            <a:miter lim="800000"/>
            <a:headEnd/>
            <a:tailEnd/>
          </a:ln>
        </p:spPr>
      </p:pic>
      <p:sp>
        <p:nvSpPr>
          <p:cNvPr id="2" name="Slide Number Placeholder 1"/>
          <p:cNvSpPr>
            <a:spLocks noGrp="1"/>
          </p:cNvSpPr>
          <p:nvPr>
            <p:ph type="sldNum" sz="quarter" idx="12"/>
          </p:nvPr>
        </p:nvSpPr>
        <p:spPr/>
        <p:txBody>
          <a:bodyPr/>
          <a:lstStyle/>
          <a:p>
            <a:pPr>
              <a:defRPr/>
            </a:pPr>
            <a:fld id="{1A658582-7F79-4912-8D88-86D6BA9BB155}" type="slidenum">
              <a:rPr lang="en-US"/>
              <a:pPr>
                <a:defRPr/>
              </a:pPr>
              <a:t>26</a:t>
            </a:fld>
            <a:endParaRPr lang="en-US"/>
          </a:p>
        </p:txBody>
      </p:sp>
      <p:pic>
        <p:nvPicPr>
          <p:cNvPr id="105475" name="Picture 2"/>
          <p:cNvPicPr>
            <a:picLocks noChangeAspect="1" noChangeArrowheads="1"/>
          </p:cNvPicPr>
          <p:nvPr/>
        </p:nvPicPr>
        <p:blipFill>
          <a:blip r:embed="rId4" cstate="print"/>
          <a:srcRect l="50000" t="9653" r="1575" b="9689"/>
          <a:stretch>
            <a:fillRect/>
          </a:stretch>
        </p:blipFill>
        <p:spPr bwMode="auto">
          <a:xfrm>
            <a:off x="4724400" y="1066800"/>
            <a:ext cx="3886200" cy="5334000"/>
          </a:xfrm>
          <a:prstGeom prst="rect">
            <a:avLst/>
          </a:prstGeom>
          <a:noFill/>
          <a:ln w="9525">
            <a:noFill/>
            <a:miter lim="800000"/>
            <a:headEnd/>
            <a:tailEnd/>
          </a:ln>
        </p:spPr>
      </p:pic>
      <p:sp>
        <p:nvSpPr>
          <p:cNvPr id="105476" name="Text Box 5"/>
          <p:cNvSpPr txBox="1">
            <a:spLocks noChangeArrowheads="1"/>
          </p:cNvSpPr>
          <p:nvPr/>
        </p:nvSpPr>
        <p:spPr bwMode="auto">
          <a:xfrm>
            <a:off x="533400" y="341313"/>
            <a:ext cx="8077200" cy="731520"/>
          </a:xfrm>
          <a:prstGeom prst="rect">
            <a:avLst/>
          </a:prstGeom>
          <a:gradFill>
            <a:gsLst>
              <a:gs pos="100000">
                <a:schemeClr val="accent1">
                  <a:tint val="44500"/>
                  <a:satMod val="160000"/>
                </a:schemeClr>
              </a:gs>
              <a:gs pos="100000">
                <a:schemeClr val="accent1">
                  <a:tint val="23500"/>
                  <a:satMod val="160000"/>
                </a:schemeClr>
              </a:gs>
            </a:gsLst>
            <a:path path="shape">
              <a:fillToRect l="50000" t="50000" r="50000" b="50000"/>
            </a:path>
          </a:gradFill>
          <a:ln w="9525">
            <a:noFill/>
            <a:miter lim="800000"/>
            <a:headEnd/>
            <a:tailEnd/>
          </a:ln>
        </p:spPr>
        <p:txBody>
          <a:bodyPr wrap="square">
            <a:spAutoFit/>
          </a:bodyPr>
          <a:lstStyle/>
          <a:p>
            <a:pPr algn="ctr"/>
            <a:r>
              <a:rPr lang="en-US" sz="4400" b="1" dirty="0"/>
              <a:t>Defeat and Triumph</a:t>
            </a:r>
          </a:p>
        </p:txBody>
      </p:sp>
    </p:spTree>
    <p:extLst>
      <p:ext uri="{BB962C8B-B14F-4D97-AF65-F5344CB8AC3E}">
        <p14:creationId xmlns:p14="http://schemas.microsoft.com/office/powerpoint/2010/main" val="95537039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defRPr/>
            </a:pPr>
            <a:fld id="{F77E434F-609C-4107-89E7-CD0CAE1E430A}" type="slidenum">
              <a:rPr lang="en-US"/>
              <a:pPr>
                <a:defRPr/>
              </a:pPr>
              <a:t>27</a:t>
            </a:fld>
            <a:endParaRPr lang="en-US"/>
          </a:p>
        </p:txBody>
      </p:sp>
      <p:pic>
        <p:nvPicPr>
          <p:cNvPr id="107523" name="Picture 6" descr="Gilbert_du_Motier_Marquis_de_Lafayette"/>
          <p:cNvPicPr>
            <a:picLocks noChangeAspect="1" noChangeArrowheads="1"/>
          </p:cNvPicPr>
          <p:nvPr/>
        </p:nvPicPr>
        <p:blipFill>
          <a:blip r:embed="rId3" cstate="print"/>
          <a:srcRect/>
          <a:stretch>
            <a:fillRect/>
          </a:stretch>
        </p:blipFill>
        <p:spPr bwMode="auto">
          <a:xfrm>
            <a:off x="609600" y="1143000"/>
            <a:ext cx="3830638" cy="4970463"/>
          </a:xfrm>
          <a:prstGeom prst="rect">
            <a:avLst/>
          </a:prstGeom>
          <a:noFill/>
          <a:ln w="9525">
            <a:noFill/>
            <a:miter lim="800000"/>
            <a:headEnd/>
            <a:tailEnd/>
          </a:ln>
        </p:spPr>
      </p:pic>
      <p:pic>
        <p:nvPicPr>
          <p:cNvPr id="107524" name="Picture 8" descr="General_George_Washington_at_Trenton_by_John_Trumbull-cropped"/>
          <p:cNvPicPr>
            <a:picLocks noChangeAspect="1" noChangeArrowheads="1"/>
          </p:cNvPicPr>
          <p:nvPr/>
        </p:nvPicPr>
        <p:blipFill>
          <a:blip r:embed="rId4" cstate="print"/>
          <a:srcRect/>
          <a:stretch>
            <a:fillRect/>
          </a:stretch>
        </p:blipFill>
        <p:spPr bwMode="auto">
          <a:xfrm>
            <a:off x="4648200" y="1149350"/>
            <a:ext cx="3802063" cy="4964113"/>
          </a:xfrm>
          <a:prstGeom prst="rect">
            <a:avLst/>
          </a:prstGeom>
          <a:noFill/>
          <a:ln w="9525">
            <a:noFill/>
            <a:miter lim="800000"/>
            <a:headEnd/>
            <a:tailEnd/>
          </a:ln>
        </p:spPr>
      </p:pic>
      <p:sp>
        <p:nvSpPr>
          <p:cNvPr id="107525" name="Text Box 9"/>
          <p:cNvSpPr txBox="1">
            <a:spLocks noChangeArrowheads="1"/>
          </p:cNvSpPr>
          <p:nvPr/>
        </p:nvSpPr>
        <p:spPr bwMode="auto">
          <a:xfrm>
            <a:off x="609600" y="5782777"/>
            <a:ext cx="3830638" cy="461665"/>
          </a:xfrm>
          <a:prstGeom prst="rect">
            <a:avLst/>
          </a:prstGeom>
          <a:gradFill>
            <a:gsLst>
              <a:gs pos="100000">
                <a:schemeClr val="accent1">
                  <a:tint val="44500"/>
                  <a:satMod val="160000"/>
                </a:schemeClr>
              </a:gs>
              <a:gs pos="100000">
                <a:schemeClr val="accent1">
                  <a:tint val="23500"/>
                  <a:satMod val="160000"/>
                </a:schemeClr>
              </a:gs>
            </a:gsLst>
            <a:path path="shape">
              <a:fillToRect l="50000" t="50000" r="50000" b="50000"/>
            </a:path>
          </a:gradFill>
          <a:ln w="9525">
            <a:noFill/>
            <a:miter lim="800000"/>
            <a:headEnd/>
            <a:tailEnd/>
          </a:ln>
        </p:spPr>
        <p:txBody>
          <a:bodyPr wrap="square">
            <a:spAutoFit/>
          </a:bodyPr>
          <a:lstStyle/>
          <a:p>
            <a:pPr algn="ctr"/>
            <a:r>
              <a:rPr lang="en-US" sz="2400" b="1" dirty="0" smtClean="0"/>
              <a:t>Lafayette</a:t>
            </a:r>
            <a:endParaRPr lang="en-US" sz="2400" b="1" dirty="0"/>
          </a:p>
        </p:txBody>
      </p:sp>
      <p:sp>
        <p:nvSpPr>
          <p:cNvPr id="8" name="Title 1"/>
          <p:cNvSpPr>
            <a:spLocks noGrp="1"/>
          </p:cNvSpPr>
          <p:nvPr>
            <p:ph type="title"/>
          </p:nvPr>
        </p:nvSpPr>
        <p:spPr>
          <a:xfrm>
            <a:off x="609600" y="274638"/>
            <a:ext cx="7848600" cy="731520"/>
          </a:xfrm>
          <a:gradFill>
            <a:gsLst>
              <a:gs pos="100000">
                <a:schemeClr val="accent1">
                  <a:tint val="44500"/>
                  <a:satMod val="160000"/>
                </a:schemeClr>
              </a:gs>
              <a:gs pos="100000">
                <a:schemeClr val="accent1">
                  <a:tint val="23500"/>
                  <a:satMod val="160000"/>
                </a:schemeClr>
              </a:gs>
            </a:gsLst>
            <a:path path="shape">
              <a:fillToRect l="50000" t="50000" r="50000" b="50000"/>
            </a:path>
          </a:gradFill>
        </p:spPr>
        <p:txBody>
          <a:bodyPr/>
          <a:lstStyle/>
          <a:p>
            <a:pPr eaLnBrk="1" hangingPunct="1"/>
            <a:r>
              <a:rPr lang="en-US" b="1" dirty="0" smtClean="0"/>
              <a:t>The French Join the Americans</a:t>
            </a:r>
          </a:p>
        </p:txBody>
      </p:sp>
      <p:sp>
        <p:nvSpPr>
          <p:cNvPr id="9" name="Text Box 9"/>
          <p:cNvSpPr txBox="1">
            <a:spLocks noChangeArrowheads="1"/>
          </p:cNvSpPr>
          <p:nvPr/>
        </p:nvSpPr>
        <p:spPr bwMode="auto">
          <a:xfrm>
            <a:off x="4627562" y="5759330"/>
            <a:ext cx="3830638" cy="461665"/>
          </a:xfrm>
          <a:prstGeom prst="rect">
            <a:avLst/>
          </a:prstGeom>
          <a:gradFill>
            <a:gsLst>
              <a:gs pos="100000">
                <a:schemeClr val="accent1">
                  <a:tint val="44500"/>
                  <a:satMod val="160000"/>
                </a:schemeClr>
              </a:gs>
              <a:gs pos="100000">
                <a:schemeClr val="accent1">
                  <a:tint val="23500"/>
                  <a:satMod val="160000"/>
                </a:schemeClr>
              </a:gs>
            </a:gsLst>
            <a:path path="shape">
              <a:fillToRect l="50000" t="50000" r="50000" b="50000"/>
            </a:path>
          </a:gradFill>
          <a:ln w="9525">
            <a:noFill/>
            <a:miter lim="800000"/>
            <a:headEnd/>
            <a:tailEnd/>
          </a:ln>
        </p:spPr>
        <p:txBody>
          <a:bodyPr wrap="square">
            <a:spAutoFit/>
          </a:bodyPr>
          <a:lstStyle/>
          <a:p>
            <a:pPr algn="ctr"/>
            <a:r>
              <a:rPr lang="en-US" sz="2400" b="1" dirty="0" smtClean="0"/>
              <a:t>Washington</a:t>
            </a:r>
            <a:endParaRPr lang="en-US" sz="2400" b="1" dirty="0"/>
          </a:p>
        </p:txBody>
      </p:sp>
    </p:spTree>
    <p:extLst>
      <p:ext uri="{BB962C8B-B14F-4D97-AF65-F5344CB8AC3E}">
        <p14:creationId xmlns:p14="http://schemas.microsoft.com/office/powerpoint/2010/main" val="61796778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69" name="Picture 2"/>
          <p:cNvPicPr>
            <a:picLocks noChangeAspect="1" noChangeArrowheads="1"/>
          </p:cNvPicPr>
          <p:nvPr/>
        </p:nvPicPr>
        <p:blipFill>
          <a:blip r:embed="rId3" cstate="print"/>
          <a:srcRect/>
          <a:stretch>
            <a:fillRect/>
          </a:stretch>
        </p:blipFill>
        <p:spPr bwMode="auto">
          <a:xfrm>
            <a:off x="533400" y="457200"/>
            <a:ext cx="8128000" cy="6096000"/>
          </a:xfrm>
          <a:prstGeom prst="rect">
            <a:avLst/>
          </a:prstGeom>
          <a:noFill/>
          <a:ln w="9525">
            <a:noFill/>
            <a:miter lim="800000"/>
            <a:headEnd/>
            <a:tailEnd/>
          </a:ln>
        </p:spPr>
      </p:pic>
      <p:sp>
        <p:nvSpPr>
          <p:cNvPr id="2" name="Slide Number Placeholder 1"/>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6B36E0ED-05E3-4697-8987-E3E58541AAF2}" type="slidenum">
              <a:rPr lang="en-US" sz="1200">
                <a:solidFill>
                  <a:schemeClr val="tx1">
                    <a:tint val="75000"/>
                  </a:schemeClr>
                </a:solidFill>
                <a:latin typeface="+mn-lt"/>
              </a:rPr>
              <a:pPr algn="r" fontAlgn="auto">
                <a:spcBef>
                  <a:spcPts val="0"/>
                </a:spcBef>
                <a:spcAft>
                  <a:spcPts val="0"/>
                </a:spcAft>
                <a:defRPr/>
              </a:pPr>
              <a:t>28</a:t>
            </a:fld>
            <a:endParaRPr lang="en-US" sz="1200" dirty="0">
              <a:solidFill>
                <a:schemeClr val="tx1">
                  <a:tint val="75000"/>
                </a:schemeClr>
              </a:solidFill>
              <a:latin typeface="+mn-lt"/>
            </a:endParaRPr>
          </a:p>
        </p:txBody>
      </p:sp>
    </p:spTree>
    <p:extLst>
      <p:ext uri="{BB962C8B-B14F-4D97-AF65-F5344CB8AC3E}">
        <p14:creationId xmlns:p14="http://schemas.microsoft.com/office/powerpoint/2010/main" val="315261459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7" name="Picture 2"/>
          <p:cNvPicPr>
            <a:picLocks noChangeAspect="1" noChangeArrowheads="1"/>
          </p:cNvPicPr>
          <p:nvPr/>
        </p:nvPicPr>
        <p:blipFill>
          <a:blip r:embed="rId3" cstate="print"/>
          <a:srcRect/>
          <a:stretch>
            <a:fillRect/>
          </a:stretch>
        </p:blipFill>
        <p:spPr bwMode="auto">
          <a:xfrm>
            <a:off x="533400" y="457200"/>
            <a:ext cx="8128000" cy="6096000"/>
          </a:xfrm>
          <a:prstGeom prst="rect">
            <a:avLst/>
          </a:prstGeom>
          <a:noFill/>
          <a:ln w="9525">
            <a:noFill/>
            <a:miter lim="800000"/>
            <a:headEnd/>
            <a:tailEnd/>
          </a:ln>
        </p:spPr>
      </p:pic>
      <p:sp>
        <p:nvSpPr>
          <p:cNvPr id="2" name="Slide Number Placeholder 1"/>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C0B3F536-AE87-4669-BBA0-D63EFD949D97}" type="slidenum">
              <a:rPr lang="en-US" sz="1200">
                <a:solidFill>
                  <a:schemeClr val="tx1">
                    <a:tint val="75000"/>
                  </a:schemeClr>
                </a:solidFill>
                <a:latin typeface="+mn-lt"/>
              </a:rPr>
              <a:pPr algn="r" fontAlgn="auto">
                <a:spcBef>
                  <a:spcPts val="0"/>
                </a:spcBef>
                <a:spcAft>
                  <a:spcPts val="0"/>
                </a:spcAft>
                <a:defRPr/>
              </a:pPr>
              <a:t>29</a:t>
            </a:fld>
            <a:endParaRPr lang="en-US" sz="1200">
              <a:solidFill>
                <a:schemeClr val="tx1">
                  <a:tint val="75000"/>
                </a:schemeClr>
              </a:solidFill>
              <a:latin typeface="+mn-lt"/>
            </a:endParaRPr>
          </a:p>
        </p:txBody>
      </p:sp>
      <p:sp>
        <p:nvSpPr>
          <p:cNvPr id="111619" name="Text Box 4"/>
          <p:cNvSpPr txBox="1">
            <a:spLocks noChangeArrowheads="1"/>
          </p:cNvSpPr>
          <p:nvPr/>
        </p:nvSpPr>
        <p:spPr bwMode="auto">
          <a:xfrm>
            <a:off x="609600" y="90488"/>
            <a:ext cx="1905000" cy="366712"/>
          </a:xfrm>
          <a:prstGeom prst="rect">
            <a:avLst/>
          </a:prstGeom>
          <a:noFill/>
          <a:ln w="9525">
            <a:noFill/>
            <a:miter lim="800000"/>
            <a:headEnd/>
            <a:tailEnd/>
          </a:ln>
        </p:spPr>
        <p:txBody>
          <a:bodyPr>
            <a:spAutoFit/>
          </a:bodyPr>
          <a:lstStyle/>
          <a:p>
            <a:pPr>
              <a:spcBef>
                <a:spcPct val="50000"/>
              </a:spcBef>
            </a:pPr>
            <a:r>
              <a:rPr lang="en-US" b="1" dirty="0">
                <a:latin typeface="Arial" charset="0"/>
              </a:rPr>
              <a:t>Question </a:t>
            </a:r>
            <a:r>
              <a:rPr lang="en-US" b="1" dirty="0" smtClean="0">
                <a:latin typeface="Arial" charset="0"/>
              </a:rPr>
              <a:t>#68</a:t>
            </a:r>
            <a:endParaRPr lang="en-US" b="1" dirty="0">
              <a:latin typeface="Arial" charset="0"/>
            </a:endParaRPr>
          </a:p>
        </p:txBody>
      </p:sp>
    </p:spTree>
    <p:extLst>
      <p:ext uri="{BB962C8B-B14F-4D97-AF65-F5344CB8AC3E}">
        <p14:creationId xmlns:p14="http://schemas.microsoft.com/office/powerpoint/2010/main" val="14955822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Content Placeholder 2"/>
          <p:cNvSpPr>
            <a:spLocks noGrp="1"/>
          </p:cNvSpPr>
          <p:nvPr>
            <p:ph idx="1"/>
          </p:nvPr>
        </p:nvSpPr>
        <p:spPr>
          <a:xfrm>
            <a:off x="457200" y="1219200"/>
            <a:ext cx="8229600" cy="5137150"/>
          </a:xfrm>
          <a:solidFill>
            <a:schemeClr val="bg2"/>
          </a:solidFill>
        </p:spPr>
        <p:txBody>
          <a:bodyPr/>
          <a:lstStyle/>
          <a:p>
            <a:pPr marL="0" indent="0" algn="ctr" eaLnBrk="1" hangingPunct="1">
              <a:buNone/>
            </a:pPr>
            <a:endParaRPr lang="en-US" sz="600" b="1" dirty="0" smtClean="0"/>
          </a:p>
          <a:p>
            <a:pPr marL="0" indent="0" algn="ctr" eaLnBrk="1" hangingPunct="1">
              <a:buNone/>
            </a:pPr>
            <a:endParaRPr lang="en-US" sz="1050" b="1" dirty="0" smtClean="0"/>
          </a:p>
          <a:p>
            <a:pPr marL="0" indent="0" algn="ctr" eaLnBrk="1" hangingPunct="1">
              <a:buNone/>
            </a:pPr>
            <a:endParaRPr lang="en-US" sz="1050" b="1" dirty="0"/>
          </a:p>
          <a:p>
            <a:pPr marL="0" indent="0" algn="ctr" eaLnBrk="1" hangingPunct="1">
              <a:buNone/>
            </a:pPr>
            <a:endParaRPr lang="en-US" sz="1200" b="1" dirty="0"/>
          </a:p>
          <a:p>
            <a:pPr marL="0" indent="0" algn="ctr" eaLnBrk="1" hangingPunct="1">
              <a:buNone/>
            </a:pPr>
            <a:r>
              <a:rPr lang="en-US" sz="4000" b="1" dirty="0" smtClean="0"/>
              <a:t>King William’s War (1688–1697)</a:t>
            </a:r>
          </a:p>
          <a:p>
            <a:pPr marL="0" indent="0" algn="ctr" eaLnBrk="1" hangingPunct="1">
              <a:buNone/>
            </a:pPr>
            <a:endParaRPr lang="en-US" sz="1000" b="1" dirty="0" smtClean="0"/>
          </a:p>
          <a:p>
            <a:pPr marL="0" indent="0" algn="ctr" eaLnBrk="1" hangingPunct="1">
              <a:buNone/>
            </a:pPr>
            <a:r>
              <a:rPr lang="en-US" sz="4000" b="1" dirty="0" smtClean="0"/>
              <a:t>Queen Anne’s War (1702–1713</a:t>
            </a:r>
            <a:r>
              <a:rPr lang="en-US" sz="4000" b="1" dirty="0"/>
              <a:t>)</a:t>
            </a:r>
          </a:p>
          <a:p>
            <a:pPr marL="0" indent="0" algn="ctr" eaLnBrk="1" hangingPunct="1">
              <a:buNone/>
            </a:pPr>
            <a:endParaRPr lang="en-US" sz="1000" b="1" dirty="0"/>
          </a:p>
          <a:p>
            <a:pPr marL="0" indent="0" algn="ctr" eaLnBrk="1" hangingPunct="1">
              <a:buNone/>
            </a:pPr>
            <a:r>
              <a:rPr lang="en-US" sz="4000" b="1" dirty="0" smtClean="0"/>
              <a:t>King George’s War (1744–1748</a:t>
            </a:r>
            <a:r>
              <a:rPr lang="en-US" sz="4000" b="1" dirty="0"/>
              <a:t>)</a:t>
            </a:r>
          </a:p>
          <a:p>
            <a:pPr marL="0" indent="0" algn="ctr" eaLnBrk="1" hangingPunct="1">
              <a:buNone/>
            </a:pPr>
            <a:endParaRPr lang="en-US" sz="1000" b="1" dirty="0"/>
          </a:p>
          <a:p>
            <a:pPr marL="0" indent="0" algn="ctr" eaLnBrk="1" hangingPunct="1">
              <a:buNone/>
            </a:pPr>
            <a:r>
              <a:rPr lang="en-US" sz="4000" b="1" dirty="0" smtClean="0"/>
              <a:t>French and Indian War (</a:t>
            </a:r>
            <a:r>
              <a:rPr lang="en-US" sz="4000" b="1" dirty="0"/>
              <a:t>1754–1763</a:t>
            </a:r>
            <a:r>
              <a:rPr lang="en-US" sz="4000" b="1" dirty="0" smtClean="0"/>
              <a:t>)</a:t>
            </a:r>
          </a:p>
        </p:txBody>
      </p:sp>
      <p:sp>
        <p:nvSpPr>
          <p:cNvPr id="3" name="Slide Number Placeholder 2"/>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59149961-2F02-4ABA-A24B-75C0945D3568}" type="slidenum">
              <a:rPr lang="en-US" sz="1200">
                <a:solidFill>
                  <a:schemeClr val="tx1">
                    <a:tint val="75000"/>
                  </a:schemeClr>
                </a:solidFill>
                <a:latin typeface="+mn-lt"/>
              </a:rPr>
              <a:pPr algn="r" fontAlgn="auto">
                <a:spcBef>
                  <a:spcPts val="0"/>
                </a:spcBef>
                <a:spcAft>
                  <a:spcPts val="0"/>
                </a:spcAft>
                <a:defRPr/>
              </a:pPr>
              <a:t>3</a:t>
            </a:fld>
            <a:endParaRPr lang="en-US" sz="1200">
              <a:solidFill>
                <a:schemeClr val="tx1">
                  <a:tint val="75000"/>
                </a:schemeClr>
              </a:solidFill>
              <a:latin typeface="+mn-lt"/>
            </a:endParaRPr>
          </a:p>
        </p:txBody>
      </p:sp>
      <p:sp>
        <p:nvSpPr>
          <p:cNvPr id="6" name="Title 1"/>
          <p:cNvSpPr>
            <a:spLocks noGrp="1"/>
          </p:cNvSpPr>
          <p:nvPr>
            <p:ph type="title"/>
          </p:nvPr>
        </p:nvSpPr>
        <p:spPr>
          <a:xfrm>
            <a:off x="457200" y="304800"/>
            <a:ext cx="8229600" cy="731838"/>
          </a:xfrm>
          <a:gradFill>
            <a:gsLst>
              <a:gs pos="100000">
                <a:schemeClr val="accent1">
                  <a:lumMod val="45000"/>
                  <a:lumOff val="55000"/>
                </a:schemeClr>
              </a:gs>
              <a:gs pos="100000">
                <a:schemeClr val="accent1">
                  <a:lumMod val="30000"/>
                  <a:lumOff val="70000"/>
                </a:schemeClr>
              </a:gs>
            </a:gsLst>
            <a:path path="shape">
              <a:fillToRect l="50000" t="50000" r="50000" b="50000"/>
            </a:path>
          </a:gradFill>
        </p:spPr>
        <p:txBody>
          <a:bodyPr/>
          <a:lstStyle/>
          <a:p>
            <a:pPr eaLnBrk="1" hangingPunct="1"/>
            <a:r>
              <a:rPr lang="en-US" b="1" dirty="0" smtClean="0"/>
              <a:t>Wars During the Colonial Period</a:t>
            </a:r>
          </a:p>
        </p:txBody>
      </p:sp>
    </p:spTree>
    <p:extLst>
      <p:ext uri="{BB962C8B-B14F-4D97-AF65-F5344CB8AC3E}">
        <p14:creationId xmlns:p14="http://schemas.microsoft.com/office/powerpoint/2010/main" val="68863162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6" name="Picture 4"/>
          <p:cNvPicPr>
            <a:picLocks noChangeAspect="1" noChangeArrowheads="1"/>
          </p:cNvPicPr>
          <p:nvPr/>
        </p:nvPicPr>
        <p:blipFill>
          <a:blip r:embed="rId3" cstate="print"/>
          <a:srcRect/>
          <a:stretch>
            <a:fillRect/>
          </a:stretch>
        </p:blipFill>
        <p:spPr bwMode="auto">
          <a:xfrm>
            <a:off x="449580" y="990600"/>
            <a:ext cx="8226425" cy="5562600"/>
          </a:xfrm>
          <a:prstGeom prst="rect">
            <a:avLst/>
          </a:prstGeom>
          <a:noFill/>
          <a:ln w="9525">
            <a:noFill/>
            <a:miter lim="800000"/>
            <a:headEnd/>
            <a:tailEnd/>
          </a:ln>
        </p:spPr>
      </p:pic>
      <p:sp>
        <p:nvSpPr>
          <p:cNvPr id="2" name="Slide Number Placeholder 1"/>
          <p:cNvSpPr>
            <a:spLocks noGrp="1"/>
          </p:cNvSpPr>
          <p:nvPr>
            <p:ph type="sldNum" sz="quarter" idx="12"/>
          </p:nvPr>
        </p:nvSpPr>
        <p:spPr/>
        <p:txBody>
          <a:bodyPr/>
          <a:lstStyle/>
          <a:p>
            <a:pPr>
              <a:defRPr/>
            </a:pPr>
            <a:fld id="{FFF94E32-0562-44D8-9E7F-7A04642F33C7}" type="slidenum">
              <a:rPr lang="en-US"/>
              <a:pPr>
                <a:defRPr/>
              </a:pPr>
              <a:t>30</a:t>
            </a:fld>
            <a:endParaRPr lang="en-US"/>
          </a:p>
        </p:txBody>
      </p:sp>
      <p:sp>
        <p:nvSpPr>
          <p:cNvPr id="113667" name="Text Box 4"/>
          <p:cNvSpPr txBox="1">
            <a:spLocks noChangeArrowheads="1"/>
          </p:cNvSpPr>
          <p:nvPr/>
        </p:nvSpPr>
        <p:spPr bwMode="auto">
          <a:xfrm>
            <a:off x="457200" y="228600"/>
            <a:ext cx="8229600" cy="731520"/>
          </a:xfrm>
          <a:prstGeom prst="rect">
            <a:avLst/>
          </a:prstGeom>
          <a:gradFill>
            <a:gsLst>
              <a:gs pos="100000">
                <a:schemeClr val="accent1">
                  <a:tint val="44500"/>
                  <a:satMod val="160000"/>
                </a:schemeClr>
              </a:gs>
              <a:gs pos="100000">
                <a:schemeClr val="accent1">
                  <a:tint val="23500"/>
                  <a:satMod val="160000"/>
                </a:schemeClr>
              </a:gs>
            </a:gsLst>
            <a:path path="shape">
              <a:fillToRect l="50000" t="50000" r="50000" b="50000"/>
            </a:path>
          </a:gradFill>
          <a:ln w="9525">
            <a:noFill/>
            <a:miter lim="800000"/>
            <a:headEnd/>
            <a:tailEnd/>
          </a:ln>
        </p:spPr>
        <p:txBody>
          <a:bodyPr>
            <a:spAutoFit/>
          </a:bodyPr>
          <a:lstStyle/>
          <a:p>
            <a:pPr algn="ctr"/>
            <a:r>
              <a:rPr lang="en-US" sz="4400" b="1" dirty="0"/>
              <a:t>Surrender at Yorktown</a:t>
            </a:r>
          </a:p>
        </p:txBody>
      </p:sp>
    </p:spTree>
    <p:extLst>
      <p:ext uri="{BB962C8B-B14F-4D97-AF65-F5344CB8AC3E}">
        <p14:creationId xmlns:p14="http://schemas.microsoft.com/office/powerpoint/2010/main" val="167079682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5713" name="Group 8"/>
          <p:cNvGrpSpPr>
            <a:grpSpLocks/>
          </p:cNvGrpSpPr>
          <p:nvPr/>
        </p:nvGrpSpPr>
        <p:grpSpPr bwMode="auto">
          <a:xfrm>
            <a:off x="533400" y="457200"/>
            <a:ext cx="8128000" cy="6096000"/>
            <a:chOff x="508000" y="381000"/>
            <a:chExt cx="8128000" cy="6096000"/>
          </a:xfrm>
        </p:grpSpPr>
        <p:pic>
          <p:nvPicPr>
            <p:cNvPr id="115717" name="Picture 2"/>
            <p:cNvPicPr>
              <a:picLocks noChangeAspect="1" noChangeArrowheads="1"/>
            </p:cNvPicPr>
            <p:nvPr/>
          </p:nvPicPr>
          <p:blipFill>
            <a:blip r:embed="rId3" cstate="print"/>
            <a:srcRect/>
            <a:stretch>
              <a:fillRect/>
            </a:stretch>
          </p:blipFill>
          <p:spPr bwMode="auto">
            <a:xfrm>
              <a:off x="508000" y="381000"/>
              <a:ext cx="8128000" cy="6096000"/>
            </a:xfrm>
            <a:prstGeom prst="rect">
              <a:avLst/>
            </a:prstGeom>
            <a:noFill/>
            <a:ln w="9525">
              <a:noFill/>
              <a:miter lim="800000"/>
              <a:headEnd/>
              <a:tailEnd/>
            </a:ln>
          </p:spPr>
        </p:pic>
        <p:pic>
          <p:nvPicPr>
            <p:cNvPr id="115718" name="Picture 2" descr="President George Washington"/>
            <p:cNvPicPr>
              <a:picLocks noChangeAspect="1" noChangeArrowheads="1"/>
            </p:cNvPicPr>
            <p:nvPr/>
          </p:nvPicPr>
          <p:blipFill>
            <a:blip r:embed="rId4" cstate="print"/>
            <a:srcRect/>
            <a:stretch>
              <a:fillRect/>
            </a:stretch>
          </p:blipFill>
          <p:spPr bwMode="auto">
            <a:xfrm>
              <a:off x="4676655" y="945933"/>
              <a:ext cx="3959345" cy="4952999"/>
            </a:xfrm>
            <a:prstGeom prst="rect">
              <a:avLst/>
            </a:prstGeom>
            <a:noFill/>
            <a:ln w="9525">
              <a:noFill/>
              <a:miter lim="800000"/>
              <a:headEnd/>
              <a:tailEnd/>
            </a:ln>
          </p:spPr>
        </p:pic>
        <p:pic>
          <p:nvPicPr>
            <p:cNvPr id="115719" name="Picture 2"/>
            <p:cNvPicPr>
              <a:picLocks noChangeAspect="1" noChangeArrowheads="1"/>
            </p:cNvPicPr>
            <p:nvPr/>
          </p:nvPicPr>
          <p:blipFill>
            <a:blip r:embed="rId3" cstate="print"/>
            <a:srcRect l="3279" t="10338" r="46721" b="69743"/>
            <a:stretch>
              <a:fillRect/>
            </a:stretch>
          </p:blipFill>
          <p:spPr bwMode="auto">
            <a:xfrm>
              <a:off x="533400" y="4495800"/>
              <a:ext cx="4064000" cy="1214437"/>
            </a:xfrm>
            <a:prstGeom prst="rect">
              <a:avLst/>
            </a:prstGeom>
            <a:noFill/>
            <a:ln w="9525">
              <a:noFill/>
              <a:miter lim="800000"/>
              <a:headEnd/>
              <a:tailEnd/>
            </a:ln>
          </p:spPr>
        </p:pic>
      </p:grpSp>
      <p:sp>
        <p:nvSpPr>
          <p:cNvPr id="2" name="Slide Number Placeholder 1"/>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17EDCF29-C6FD-47D3-A4E7-44682051BCF1}" type="slidenum">
              <a:rPr lang="en-US" sz="1200">
                <a:solidFill>
                  <a:schemeClr val="tx1">
                    <a:tint val="75000"/>
                  </a:schemeClr>
                </a:solidFill>
                <a:latin typeface="+mn-lt"/>
              </a:rPr>
              <a:pPr algn="r" fontAlgn="auto">
                <a:spcBef>
                  <a:spcPts val="0"/>
                </a:spcBef>
                <a:spcAft>
                  <a:spcPts val="0"/>
                </a:spcAft>
                <a:defRPr/>
              </a:pPr>
              <a:t>31</a:t>
            </a:fld>
            <a:endParaRPr lang="en-US" sz="1200">
              <a:solidFill>
                <a:schemeClr val="tx1">
                  <a:tint val="75000"/>
                </a:schemeClr>
              </a:solidFill>
              <a:latin typeface="+mn-lt"/>
            </a:endParaRPr>
          </a:p>
        </p:txBody>
      </p:sp>
      <p:sp>
        <p:nvSpPr>
          <p:cNvPr id="115715" name="Text Box 4"/>
          <p:cNvSpPr txBox="1">
            <a:spLocks noChangeArrowheads="1"/>
          </p:cNvSpPr>
          <p:nvPr/>
        </p:nvSpPr>
        <p:spPr bwMode="auto">
          <a:xfrm>
            <a:off x="609600" y="90488"/>
            <a:ext cx="2971800" cy="366712"/>
          </a:xfrm>
          <a:prstGeom prst="rect">
            <a:avLst/>
          </a:prstGeom>
          <a:noFill/>
          <a:ln w="9525">
            <a:noFill/>
            <a:miter lim="800000"/>
            <a:headEnd/>
            <a:tailEnd/>
          </a:ln>
        </p:spPr>
        <p:txBody>
          <a:bodyPr>
            <a:spAutoFit/>
          </a:bodyPr>
          <a:lstStyle/>
          <a:p>
            <a:pPr>
              <a:spcBef>
                <a:spcPct val="50000"/>
              </a:spcBef>
            </a:pPr>
            <a:endParaRPr lang="en-US" b="1">
              <a:latin typeface="Arial" charset="0"/>
            </a:endParaRPr>
          </a:p>
        </p:txBody>
      </p:sp>
      <p:pic>
        <p:nvPicPr>
          <p:cNvPr id="115716" name="Picture 2"/>
          <p:cNvPicPr>
            <a:picLocks noChangeAspect="1" noChangeArrowheads="1"/>
          </p:cNvPicPr>
          <p:nvPr/>
        </p:nvPicPr>
        <p:blipFill>
          <a:blip r:embed="rId5" cstate="print"/>
          <a:srcRect l="50024" t="9700" r="1575" b="9700"/>
          <a:stretch>
            <a:fillRect/>
          </a:stretch>
        </p:blipFill>
        <p:spPr bwMode="auto">
          <a:xfrm>
            <a:off x="533400" y="990600"/>
            <a:ext cx="4165600" cy="50117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1" name="Picture 2"/>
          <p:cNvPicPr>
            <a:picLocks noChangeAspect="1" noChangeArrowheads="1"/>
          </p:cNvPicPr>
          <p:nvPr/>
        </p:nvPicPr>
        <p:blipFill>
          <a:blip r:embed="rId3" cstate="print"/>
          <a:srcRect/>
          <a:stretch>
            <a:fillRect/>
          </a:stretch>
        </p:blipFill>
        <p:spPr bwMode="auto">
          <a:xfrm>
            <a:off x="508000" y="381000"/>
            <a:ext cx="8128000" cy="6096000"/>
          </a:xfrm>
          <a:prstGeom prst="rect">
            <a:avLst/>
          </a:prstGeom>
          <a:noFill/>
          <a:ln w="9525">
            <a:noFill/>
            <a:miter lim="800000"/>
            <a:headEnd/>
            <a:tailEnd/>
          </a:ln>
        </p:spPr>
      </p:pic>
      <p:sp>
        <p:nvSpPr>
          <p:cNvPr id="2" name="Slide Number Placeholder 1"/>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42E7A8B3-946E-431A-8C02-57B725AE13B7}" type="slidenum">
              <a:rPr lang="en-US" sz="1200">
                <a:solidFill>
                  <a:schemeClr val="tx1">
                    <a:tint val="75000"/>
                  </a:schemeClr>
                </a:solidFill>
                <a:latin typeface="+mn-lt"/>
              </a:rPr>
              <a:pPr algn="r" fontAlgn="auto">
                <a:spcBef>
                  <a:spcPts val="0"/>
                </a:spcBef>
                <a:spcAft>
                  <a:spcPts val="0"/>
                </a:spcAft>
                <a:defRPr/>
              </a:pPr>
              <a:t>32</a:t>
            </a:fld>
            <a:endParaRPr lang="en-US" sz="1200">
              <a:solidFill>
                <a:schemeClr val="tx1">
                  <a:tint val="75000"/>
                </a:schemeClr>
              </a:solidFill>
              <a:latin typeface="+mn-lt"/>
            </a:endParaRPr>
          </a:p>
        </p:txBody>
      </p:sp>
    </p:spTree>
    <p:extLst>
      <p:ext uri="{BB962C8B-B14F-4D97-AF65-F5344CB8AC3E}">
        <p14:creationId xmlns:p14="http://schemas.microsoft.com/office/powerpoint/2010/main" val="364442617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9809" name="Group 8"/>
          <p:cNvGrpSpPr>
            <a:grpSpLocks/>
          </p:cNvGrpSpPr>
          <p:nvPr/>
        </p:nvGrpSpPr>
        <p:grpSpPr bwMode="auto">
          <a:xfrm>
            <a:off x="533400" y="457200"/>
            <a:ext cx="8128000" cy="6096000"/>
            <a:chOff x="508000" y="381000"/>
            <a:chExt cx="8128000" cy="6096000"/>
          </a:xfrm>
        </p:grpSpPr>
        <p:pic>
          <p:nvPicPr>
            <p:cNvPr id="119812" name="Picture 2"/>
            <p:cNvPicPr>
              <a:picLocks noChangeAspect="1" noChangeArrowheads="1"/>
            </p:cNvPicPr>
            <p:nvPr/>
          </p:nvPicPr>
          <p:blipFill>
            <a:blip r:embed="rId3" cstate="print"/>
            <a:srcRect/>
            <a:stretch>
              <a:fillRect/>
            </a:stretch>
          </p:blipFill>
          <p:spPr bwMode="auto">
            <a:xfrm>
              <a:off x="508000" y="381000"/>
              <a:ext cx="8128000" cy="6096000"/>
            </a:xfrm>
            <a:prstGeom prst="rect">
              <a:avLst/>
            </a:prstGeom>
            <a:noFill/>
            <a:ln w="9525">
              <a:noFill/>
              <a:miter lim="800000"/>
              <a:headEnd/>
              <a:tailEnd/>
            </a:ln>
          </p:spPr>
        </p:pic>
        <p:pic>
          <p:nvPicPr>
            <p:cNvPr id="119813" name="Picture 2" descr="President George Washington"/>
            <p:cNvPicPr>
              <a:picLocks noChangeAspect="1" noChangeArrowheads="1"/>
            </p:cNvPicPr>
            <p:nvPr/>
          </p:nvPicPr>
          <p:blipFill>
            <a:blip r:embed="rId4" cstate="print"/>
            <a:srcRect/>
            <a:stretch>
              <a:fillRect/>
            </a:stretch>
          </p:blipFill>
          <p:spPr bwMode="auto">
            <a:xfrm>
              <a:off x="4676655" y="945933"/>
              <a:ext cx="3959345" cy="4952999"/>
            </a:xfrm>
            <a:prstGeom prst="rect">
              <a:avLst/>
            </a:prstGeom>
            <a:noFill/>
            <a:ln w="9525">
              <a:noFill/>
              <a:miter lim="800000"/>
              <a:headEnd/>
              <a:tailEnd/>
            </a:ln>
          </p:spPr>
        </p:pic>
        <p:pic>
          <p:nvPicPr>
            <p:cNvPr id="119814" name="Picture 2"/>
            <p:cNvPicPr>
              <a:picLocks noChangeAspect="1" noChangeArrowheads="1"/>
            </p:cNvPicPr>
            <p:nvPr/>
          </p:nvPicPr>
          <p:blipFill>
            <a:blip r:embed="rId3" cstate="print"/>
            <a:srcRect l="3279" t="10338" r="46721" b="69743"/>
            <a:stretch>
              <a:fillRect/>
            </a:stretch>
          </p:blipFill>
          <p:spPr bwMode="auto">
            <a:xfrm>
              <a:off x="533400" y="4495800"/>
              <a:ext cx="4064000" cy="1214437"/>
            </a:xfrm>
            <a:prstGeom prst="rect">
              <a:avLst/>
            </a:prstGeom>
            <a:noFill/>
            <a:ln w="9525">
              <a:noFill/>
              <a:miter lim="800000"/>
              <a:headEnd/>
              <a:tailEnd/>
            </a:ln>
          </p:spPr>
        </p:pic>
      </p:grpSp>
      <p:sp>
        <p:nvSpPr>
          <p:cNvPr id="2" name="Slide Number Placeholder 1"/>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9B555259-1C8F-430C-910B-83412CE2B9E3}" type="slidenum">
              <a:rPr lang="en-US" sz="1200">
                <a:solidFill>
                  <a:schemeClr val="tx1">
                    <a:tint val="75000"/>
                  </a:schemeClr>
                </a:solidFill>
                <a:latin typeface="+mn-lt"/>
              </a:rPr>
              <a:pPr algn="r" fontAlgn="auto">
                <a:spcBef>
                  <a:spcPts val="0"/>
                </a:spcBef>
                <a:spcAft>
                  <a:spcPts val="0"/>
                </a:spcAft>
                <a:defRPr/>
              </a:pPr>
              <a:t>33</a:t>
            </a:fld>
            <a:endParaRPr lang="en-US" sz="1200">
              <a:solidFill>
                <a:schemeClr val="tx1">
                  <a:tint val="75000"/>
                </a:schemeClr>
              </a:solidFill>
              <a:latin typeface="+mn-lt"/>
            </a:endParaRPr>
          </a:p>
        </p:txBody>
      </p:sp>
      <p:sp>
        <p:nvSpPr>
          <p:cNvPr id="119811" name="Text Box 4"/>
          <p:cNvSpPr txBox="1">
            <a:spLocks noChangeArrowheads="1"/>
          </p:cNvSpPr>
          <p:nvPr/>
        </p:nvSpPr>
        <p:spPr bwMode="auto">
          <a:xfrm>
            <a:off x="609600" y="90488"/>
            <a:ext cx="2971800" cy="366712"/>
          </a:xfrm>
          <a:prstGeom prst="rect">
            <a:avLst/>
          </a:prstGeom>
          <a:noFill/>
          <a:ln w="9525">
            <a:noFill/>
            <a:miter lim="800000"/>
            <a:headEnd/>
            <a:tailEnd/>
          </a:ln>
        </p:spPr>
        <p:txBody>
          <a:bodyPr>
            <a:spAutoFit/>
          </a:bodyPr>
          <a:lstStyle/>
          <a:p>
            <a:pPr>
              <a:spcBef>
                <a:spcPct val="50000"/>
              </a:spcBef>
            </a:pPr>
            <a:r>
              <a:rPr lang="en-US" b="1" dirty="0">
                <a:latin typeface="Arial" charset="0"/>
              </a:rPr>
              <a:t>Question </a:t>
            </a:r>
            <a:r>
              <a:rPr lang="en-US" b="1" dirty="0" smtClean="0">
                <a:latin typeface="Arial" charset="0"/>
              </a:rPr>
              <a:t>#69</a:t>
            </a:r>
            <a:endParaRPr lang="en-US" b="1" dirty="0">
              <a:latin typeface="Arial" charset="0"/>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3" name="Picture 2" descr="http://upload.wikimedia.org/wikipedia/commons/5/52/Boston_Tea_Party_Currier_colored.jpg"/>
          <p:cNvPicPr>
            <a:picLocks noChangeAspect="1" noChangeArrowheads="1"/>
          </p:cNvPicPr>
          <p:nvPr/>
        </p:nvPicPr>
        <p:blipFill>
          <a:blip r:embed="rId3" cstate="print"/>
          <a:srcRect/>
          <a:stretch>
            <a:fillRect/>
          </a:stretch>
        </p:blipFill>
        <p:spPr bwMode="auto">
          <a:xfrm>
            <a:off x="381000" y="990600"/>
            <a:ext cx="8318500" cy="5562600"/>
          </a:xfrm>
          <a:prstGeom prst="rect">
            <a:avLst/>
          </a:prstGeom>
          <a:noFill/>
          <a:ln w="9525">
            <a:noFill/>
            <a:miter lim="800000"/>
            <a:headEnd/>
            <a:tailEnd/>
          </a:ln>
        </p:spPr>
      </p:pic>
      <p:sp>
        <p:nvSpPr>
          <p:cNvPr id="2" name="Slide Number Placeholder 1"/>
          <p:cNvSpPr>
            <a:spLocks noGrp="1"/>
          </p:cNvSpPr>
          <p:nvPr>
            <p:ph type="sldNum" sz="quarter" idx="12"/>
          </p:nvPr>
        </p:nvSpPr>
        <p:spPr/>
        <p:txBody>
          <a:bodyPr/>
          <a:lstStyle/>
          <a:p>
            <a:pPr>
              <a:defRPr/>
            </a:pPr>
            <a:fld id="{F36E7366-7888-460F-A4E4-E6B662963AB2}" type="slidenum">
              <a:rPr lang="en-US"/>
              <a:pPr>
                <a:defRPr/>
              </a:pPr>
              <a:t>4</a:t>
            </a:fld>
            <a:endParaRPr lang="en-US"/>
          </a:p>
        </p:txBody>
      </p:sp>
      <p:sp>
        <p:nvSpPr>
          <p:cNvPr id="6" name="Title 2"/>
          <p:cNvSpPr>
            <a:spLocks noGrp="1"/>
          </p:cNvSpPr>
          <p:nvPr>
            <p:ph type="title"/>
          </p:nvPr>
        </p:nvSpPr>
        <p:spPr>
          <a:xfrm>
            <a:off x="381000" y="228600"/>
            <a:ext cx="8318500" cy="731520"/>
          </a:xfrm>
          <a:gradFill>
            <a:gsLst>
              <a:gs pos="100000">
                <a:schemeClr val="accent1">
                  <a:lumMod val="45000"/>
                  <a:lumOff val="55000"/>
                </a:schemeClr>
              </a:gs>
              <a:gs pos="100000">
                <a:schemeClr val="accent1">
                  <a:lumMod val="30000"/>
                  <a:lumOff val="70000"/>
                </a:schemeClr>
              </a:gs>
            </a:gsLst>
            <a:path path="shape">
              <a:fillToRect l="50000" t="50000" r="50000" b="50000"/>
            </a:path>
          </a:gradFill>
        </p:spPr>
        <p:txBody>
          <a:bodyPr/>
          <a:lstStyle/>
          <a:p>
            <a:pPr eaLnBrk="1" hangingPunct="1"/>
            <a:r>
              <a:rPr lang="en-US" b="1" dirty="0" smtClean="0"/>
              <a:t>Boston Tea Party (1773)</a:t>
            </a:r>
          </a:p>
        </p:txBody>
      </p:sp>
    </p:spTree>
    <p:extLst>
      <p:ext uri="{BB962C8B-B14F-4D97-AF65-F5344CB8AC3E}">
        <p14:creationId xmlns:p14="http://schemas.microsoft.com/office/powerpoint/2010/main" val="80032721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 descr="http://ed101.bu.edu/StudentDoc/current/ED101sp09/apaez/battle%20of%20lexington.jpg"/>
          <p:cNvPicPr>
            <a:picLocks noChangeAspect="1" noChangeArrowheads="1"/>
          </p:cNvPicPr>
          <p:nvPr/>
        </p:nvPicPr>
        <p:blipFill>
          <a:blip r:embed="rId3" cstate="print"/>
          <a:srcRect/>
          <a:stretch>
            <a:fillRect/>
          </a:stretch>
        </p:blipFill>
        <p:spPr bwMode="auto">
          <a:xfrm>
            <a:off x="228600" y="304800"/>
            <a:ext cx="8686800" cy="6248400"/>
          </a:xfrm>
          <a:prstGeom prst="rect">
            <a:avLst/>
          </a:prstGeom>
          <a:noFill/>
          <a:ln w="9525">
            <a:noFill/>
            <a:miter lim="800000"/>
            <a:headEnd/>
            <a:tailEnd/>
          </a:ln>
        </p:spPr>
      </p:pic>
      <p:sp>
        <p:nvSpPr>
          <p:cNvPr id="66563" name="TextBox 2"/>
          <p:cNvSpPr txBox="1">
            <a:spLocks noChangeArrowheads="1"/>
          </p:cNvSpPr>
          <p:nvPr/>
        </p:nvSpPr>
        <p:spPr bwMode="auto">
          <a:xfrm>
            <a:off x="1136650" y="5715000"/>
            <a:ext cx="184150" cy="584200"/>
          </a:xfrm>
          <a:prstGeom prst="rect">
            <a:avLst/>
          </a:prstGeom>
          <a:noFill/>
          <a:ln w="9525">
            <a:noFill/>
            <a:miter lim="800000"/>
            <a:headEnd/>
            <a:tailEnd/>
          </a:ln>
        </p:spPr>
        <p:txBody>
          <a:bodyPr wrap="none">
            <a:spAutoFit/>
          </a:bodyPr>
          <a:lstStyle/>
          <a:p>
            <a:endParaRPr lang="en-US" sz="3200"/>
          </a:p>
        </p:txBody>
      </p:sp>
      <p:sp>
        <p:nvSpPr>
          <p:cNvPr id="4" name="Slide Number Placeholder 3"/>
          <p:cNvSpPr>
            <a:spLocks noGrp="1"/>
          </p:cNvSpPr>
          <p:nvPr>
            <p:ph type="sldNum" sz="quarter" idx="12"/>
          </p:nvPr>
        </p:nvSpPr>
        <p:spPr/>
        <p:txBody>
          <a:bodyPr/>
          <a:lstStyle/>
          <a:p>
            <a:pPr>
              <a:defRPr/>
            </a:pPr>
            <a:fld id="{44D19F2D-961A-42E3-AF34-C0DDCCBC741D}" type="slidenum">
              <a:rPr lang="en-US"/>
              <a:pPr>
                <a:defRPr/>
              </a:pPr>
              <a:t>5</a:t>
            </a:fld>
            <a:endParaRPr lang="en-US"/>
          </a:p>
        </p:txBody>
      </p:sp>
      <p:sp>
        <p:nvSpPr>
          <p:cNvPr id="5" name="Title 1"/>
          <p:cNvSpPr>
            <a:spLocks noGrp="1"/>
          </p:cNvSpPr>
          <p:nvPr>
            <p:ph type="title"/>
          </p:nvPr>
        </p:nvSpPr>
        <p:spPr>
          <a:xfrm>
            <a:off x="228600" y="274638"/>
            <a:ext cx="8686800" cy="868362"/>
          </a:xfrm>
          <a:gradFill>
            <a:gsLst>
              <a:gs pos="100000">
                <a:schemeClr val="accent1">
                  <a:tint val="44500"/>
                  <a:satMod val="160000"/>
                </a:schemeClr>
              </a:gs>
              <a:gs pos="100000">
                <a:schemeClr val="accent1">
                  <a:tint val="23500"/>
                  <a:satMod val="160000"/>
                </a:schemeClr>
              </a:gs>
            </a:gsLst>
            <a:path path="shape">
              <a:fillToRect l="50000" t="50000" r="50000" b="50000"/>
            </a:path>
          </a:gradFill>
        </p:spPr>
        <p:txBody>
          <a:bodyPr/>
          <a:lstStyle/>
          <a:p>
            <a:pPr eaLnBrk="1" hangingPunct="1"/>
            <a:r>
              <a:rPr lang="en-US" sz="4000" b="1" smtClean="0"/>
              <a:t>The Revolutionary War (1775-1783)</a:t>
            </a:r>
          </a:p>
        </p:txBody>
      </p:sp>
    </p:spTree>
    <p:extLst>
      <p:ext uri="{BB962C8B-B14F-4D97-AF65-F5344CB8AC3E}">
        <p14:creationId xmlns:p14="http://schemas.microsoft.com/office/powerpoint/2010/main" val="56654245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09" name="Picture 2"/>
          <p:cNvPicPr>
            <a:picLocks noChangeAspect="1" noChangeArrowheads="1"/>
          </p:cNvPicPr>
          <p:nvPr/>
        </p:nvPicPr>
        <p:blipFill>
          <a:blip r:embed="rId3" cstate="print"/>
          <a:srcRect/>
          <a:stretch>
            <a:fillRect/>
          </a:stretch>
        </p:blipFill>
        <p:spPr bwMode="auto">
          <a:xfrm>
            <a:off x="533400" y="457200"/>
            <a:ext cx="8128000" cy="6096000"/>
          </a:xfrm>
          <a:prstGeom prst="rect">
            <a:avLst/>
          </a:prstGeom>
          <a:noFill/>
          <a:ln w="9525">
            <a:noFill/>
            <a:miter lim="800000"/>
            <a:headEnd/>
            <a:tailEnd/>
          </a:ln>
        </p:spPr>
      </p:pic>
      <p:sp>
        <p:nvSpPr>
          <p:cNvPr id="2" name="Slide Number Placeholder 1"/>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C23D56A3-EDD1-4011-A7CA-DA57536E47C7}" type="slidenum">
              <a:rPr lang="en-US" sz="1200">
                <a:solidFill>
                  <a:schemeClr val="tx1">
                    <a:tint val="75000"/>
                  </a:schemeClr>
                </a:solidFill>
                <a:latin typeface="+mn-lt"/>
              </a:rPr>
              <a:pPr algn="r" fontAlgn="auto">
                <a:spcBef>
                  <a:spcPts val="0"/>
                </a:spcBef>
                <a:spcAft>
                  <a:spcPts val="0"/>
                </a:spcAft>
                <a:defRPr/>
              </a:pPr>
              <a:t>6</a:t>
            </a:fld>
            <a:endParaRPr lang="en-US" sz="1200">
              <a:solidFill>
                <a:schemeClr val="tx1">
                  <a:tint val="75000"/>
                </a:schemeClr>
              </a:solidFill>
              <a:latin typeface="+mn-lt"/>
            </a:endParaRPr>
          </a:p>
        </p:txBody>
      </p:sp>
    </p:spTree>
    <p:extLst>
      <p:ext uri="{BB962C8B-B14F-4D97-AF65-F5344CB8AC3E}">
        <p14:creationId xmlns:p14="http://schemas.microsoft.com/office/powerpoint/2010/main" val="14782208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7" name="Picture 2"/>
          <p:cNvPicPr>
            <a:picLocks noChangeAspect="1" noChangeArrowheads="1"/>
          </p:cNvPicPr>
          <p:nvPr/>
        </p:nvPicPr>
        <p:blipFill>
          <a:blip r:embed="rId3" cstate="print"/>
          <a:srcRect/>
          <a:stretch>
            <a:fillRect/>
          </a:stretch>
        </p:blipFill>
        <p:spPr bwMode="auto">
          <a:xfrm>
            <a:off x="533400" y="457200"/>
            <a:ext cx="8128000" cy="6096000"/>
          </a:xfrm>
          <a:prstGeom prst="rect">
            <a:avLst/>
          </a:prstGeom>
          <a:noFill/>
          <a:ln w="9525">
            <a:noFill/>
            <a:miter lim="800000"/>
            <a:headEnd/>
            <a:tailEnd/>
          </a:ln>
        </p:spPr>
      </p:pic>
      <p:sp>
        <p:nvSpPr>
          <p:cNvPr id="2" name="Slide Number Placeholder 1"/>
          <p:cNvSpPr>
            <a:spLocks noGrp="1"/>
          </p:cNvSpPr>
          <p:nvPr>
            <p:ph type="sldNum" sz="quarter" idx="12"/>
          </p:nvPr>
        </p:nvSpPr>
        <p:spPr/>
        <p:txBody>
          <a:bodyPr/>
          <a:lstStyle/>
          <a:p>
            <a:pPr>
              <a:defRPr/>
            </a:pPr>
            <a:fld id="{0017D57C-FFC4-4690-A422-747E6088EA88}" type="slidenum">
              <a:rPr lang="en-US"/>
              <a:pPr>
                <a:defRPr/>
              </a:pPr>
              <a:t>7</a:t>
            </a:fld>
            <a:endParaRPr lang="en-US"/>
          </a:p>
        </p:txBody>
      </p:sp>
      <p:sp>
        <p:nvSpPr>
          <p:cNvPr id="70659" name="Text Box 4"/>
          <p:cNvSpPr txBox="1">
            <a:spLocks noChangeArrowheads="1"/>
          </p:cNvSpPr>
          <p:nvPr/>
        </p:nvSpPr>
        <p:spPr bwMode="auto">
          <a:xfrm>
            <a:off x="609600" y="90488"/>
            <a:ext cx="1905000" cy="366712"/>
          </a:xfrm>
          <a:prstGeom prst="rect">
            <a:avLst/>
          </a:prstGeom>
          <a:noFill/>
          <a:ln w="9525">
            <a:noFill/>
            <a:miter lim="800000"/>
            <a:headEnd/>
            <a:tailEnd/>
          </a:ln>
        </p:spPr>
        <p:txBody>
          <a:bodyPr>
            <a:spAutoFit/>
          </a:bodyPr>
          <a:lstStyle/>
          <a:p>
            <a:pPr>
              <a:spcBef>
                <a:spcPct val="50000"/>
              </a:spcBef>
            </a:pPr>
            <a:r>
              <a:rPr lang="en-US" b="1" dirty="0">
                <a:latin typeface="Arial" charset="0"/>
              </a:rPr>
              <a:t>Question </a:t>
            </a:r>
            <a:r>
              <a:rPr lang="en-US" b="1" dirty="0" smtClean="0">
                <a:latin typeface="Arial" charset="0"/>
              </a:rPr>
              <a:t>#61</a:t>
            </a:r>
            <a:endParaRPr lang="en-US" b="1" dirty="0">
              <a:latin typeface="Arial" charset="0"/>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6" descr="http://www.pocanticohills.org/washington/GW1782.jpg"/>
          <p:cNvPicPr>
            <a:picLocks noChangeAspect="1" noChangeArrowheads="1"/>
          </p:cNvPicPr>
          <p:nvPr/>
        </p:nvPicPr>
        <p:blipFill>
          <a:blip r:embed="rId3" cstate="print"/>
          <a:srcRect/>
          <a:stretch>
            <a:fillRect/>
          </a:stretch>
        </p:blipFill>
        <p:spPr bwMode="auto">
          <a:xfrm>
            <a:off x="2209800" y="1523999"/>
            <a:ext cx="4448175" cy="5133975"/>
          </a:xfrm>
          <a:prstGeom prst="rect">
            <a:avLst/>
          </a:prstGeom>
          <a:noFill/>
          <a:ln w="9525">
            <a:noFill/>
            <a:miter lim="800000"/>
            <a:headEnd/>
            <a:tailEnd/>
          </a:ln>
        </p:spPr>
      </p:pic>
      <p:sp>
        <p:nvSpPr>
          <p:cNvPr id="3" name="Slide Number Placeholder 2"/>
          <p:cNvSpPr>
            <a:spLocks noGrp="1"/>
          </p:cNvSpPr>
          <p:nvPr>
            <p:ph type="sldNum" sz="quarter" idx="12"/>
          </p:nvPr>
        </p:nvSpPr>
        <p:spPr/>
        <p:txBody>
          <a:bodyPr/>
          <a:lstStyle/>
          <a:p>
            <a:pPr>
              <a:defRPr/>
            </a:pPr>
            <a:fld id="{40B38B9D-812E-48D8-B838-1A41640D9055}" type="slidenum">
              <a:rPr lang="en-US"/>
              <a:pPr>
                <a:defRPr/>
              </a:pPr>
              <a:t>8</a:t>
            </a:fld>
            <a:endParaRPr lang="en-US"/>
          </a:p>
        </p:txBody>
      </p:sp>
      <p:sp>
        <p:nvSpPr>
          <p:cNvPr id="6" name="Text Box 4"/>
          <p:cNvSpPr txBox="1">
            <a:spLocks noChangeArrowheads="1"/>
          </p:cNvSpPr>
          <p:nvPr/>
        </p:nvSpPr>
        <p:spPr bwMode="auto">
          <a:xfrm>
            <a:off x="457200" y="152399"/>
            <a:ext cx="8229600" cy="1200329"/>
          </a:xfrm>
          <a:prstGeom prst="rect">
            <a:avLst/>
          </a:prstGeom>
          <a:gradFill flip="none" rotWithShape="1">
            <a:gsLst>
              <a:gs pos="100000">
                <a:schemeClr val="accent1">
                  <a:tint val="44500"/>
                  <a:satMod val="160000"/>
                </a:schemeClr>
              </a:gs>
              <a:gs pos="100000">
                <a:schemeClr val="accent1">
                  <a:tint val="23500"/>
                  <a:satMod val="160000"/>
                </a:schemeClr>
              </a:gs>
            </a:gsLst>
            <a:path path="shape">
              <a:fillToRect l="50000" t="50000" r="50000" b="50000"/>
            </a:path>
            <a:tileRect/>
          </a:gradFill>
          <a:ln w="9525">
            <a:noFill/>
            <a:miter lim="800000"/>
            <a:headEnd/>
            <a:tailEnd/>
          </a:ln>
        </p:spPr>
        <p:txBody>
          <a:bodyPr wrap="square">
            <a:spAutoFit/>
          </a:bodyPr>
          <a:lstStyle/>
          <a:p>
            <a:pPr algn="ctr"/>
            <a:r>
              <a:rPr lang="en-US" sz="4400" b="1" dirty="0" smtClean="0">
                <a:latin typeface="Calibri" pitchFamily="34" charset="0"/>
              </a:rPr>
              <a:t>George Washington</a:t>
            </a:r>
            <a:endParaRPr lang="en-US" sz="4400" b="1" dirty="0">
              <a:latin typeface="Calibri" pitchFamily="34" charset="0"/>
            </a:endParaRPr>
          </a:p>
          <a:p>
            <a:pPr algn="ctr"/>
            <a:r>
              <a:rPr lang="en-US" sz="2800" b="1" dirty="0" smtClean="0">
                <a:latin typeface="Calibri" pitchFamily="34" charset="0"/>
              </a:rPr>
              <a:t>Commander of the Colonial Army</a:t>
            </a:r>
            <a:endParaRPr lang="en-US" sz="2800" b="1" dirty="0">
              <a:latin typeface="Calibri" pitchFamily="34" charset="0"/>
            </a:endParaRPr>
          </a:p>
        </p:txBody>
      </p:sp>
    </p:spTree>
    <p:extLst>
      <p:ext uri="{BB962C8B-B14F-4D97-AF65-F5344CB8AC3E}">
        <p14:creationId xmlns:p14="http://schemas.microsoft.com/office/powerpoint/2010/main" val="60738557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5" name="Picture 4" descr="http://4.bp.blogspot.com/_JjLmrbWjcNw/TDDT8RlcClI/AAAAAAAAFxM/L3G6_Ij78hI/s1600/declaration-of-independence2-art.jpg"/>
          <p:cNvPicPr>
            <a:picLocks noChangeAspect="1" noChangeArrowheads="1"/>
          </p:cNvPicPr>
          <p:nvPr/>
        </p:nvPicPr>
        <p:blipFill>
          <a:blip r:embed="rId3" cstate="print"/>
          <a:srcRect/>
          <a:stretch>
            <a:fillRect/>
          </a:stretch>
        </p:blipFill>
        <p:spPr bwMode="auto">
          <a:xfrm>
            <a:off x="4876800" y="1052279"/>
            <a:ext cx="4133850" cy="5486400"/>
          </a:xfrm>
          <a:prstGeom prst="rect">
            <a:avLst/>
          </a:prstGeom>
          <a:noFill/>
          <a:ln w="9525">
            <a:noFill/>
            <a:miter lim="800000"/>
            <a:headEnd/>
            <a:tailEnd/>
          </a:ln>
        </p:spPr>
      </p:pic>
      <p:sp>
        <p:nvSpPr>
          <p:cNvPr id="74753" name="Title 1"/>
          <p:cNvSpPr>
            <a:spLocks noGrp="1"/>
          </p:cNvSpPr>
          <p:nvPr>
            <p:ph type="title"/>
          </p:nvPr>
        </p:nvSpPr>
        <p:spPr>
          <a:xfrm>
            <a:off x="152400" y="174625"/>
            <a:ext cx="8858250" cy="1143000"/>
          </a:xfrm>
          <a:gradFill flip="none" rotWithShape="1">
            <a:gsLst>
              <a:gs pos="100000">
                <a:schemeClr val="accent1">
                  <a:tint val="44500"/>
                  <a:satMod val="160000"/>
                </a:schemeClr>
              </a:gs>
              <a:gs pos="100000">
                <a:schemeClr val="accent1">
                  <a:tint val="23500"/>
                  <a:satMod val="160000"/>
                </a:schemeClr>
              </a:gs>
            </a:gsLst>
            <a:path path="shape">
              <a:fillToRect l="50000" t="50000" r="50000" b="50000"/>
            </a:path>
            <a:tileRect/>
          </a:gradFill>
        </p:spPr>
        <p:txBody>
          <a:bodyPr/>
          <a:lstStyle/>
          <a:p>
            <a:pPr eaLnBrk="1" hangingPunct="1"/>
            <a:r>
              <a:rPr lang="en-US" sz="4000" b="1" dirty="0" smtClean="0"/>
              <a:t>The Declaration of Independence</a:t>
            </a:r>
            <a:br>
              <a:rPr lang="en-US" sz="4000" b="1" dirty="0" smtClean="0"/>
            </a:br>
            <a:r>
              <a:rPr lang="en-US" sz="3400" b="1" dirty="0" smtClean="0"/>
              <a:t>July 4, 1776</a:t>
            </a:r>
          </a:p>
        </p:txBody>
      </p:sp>
      <p:sp>
        <p:nvSpPr>
          <p:cNvPr id="3" name="Slide Number Placeholder 2"/>
          <p:cNvSpPr>
            <a:spLocks noGrp="1"/>
          </p:cNvSpPr>
          <p:nvPr>
            <p:ph type="sldNum" sz="quarter" idx="12"/>
          </p:nvPr>
        </p:nvSpPr>
        <p:spPr/>
        <p:txBody>
          <a:bodyPr/>
          <a:lstStyle/>
          <a:p>
            <a:pPr>
              <a:defRPr/>
            </a:pPr>
            <a:fld id="{DF0DA835-5D38-47FC-BC0C-2D03694D6C41}" type="slidenum">
              <a:rPr lang="en-US"/>
              <a:pPr>
                <a:defRPr/>
              </a:pPr>
              <a:t>9</a:t>
            </a:fld>
            <a:endParaRPr lang="en-US"/>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400" y="1371600"/>
            <a:ext cx="4724400" cy="5144219"/>
          </a:xfrm>
          <a:prstGeom prst="rect">
            <a:avLst/>
          </a:prstGeom>
        </p:spPr>
      </p:pic>
    </p:spTree>
    <p:extLst>
      <p:ext uri="{BB962C8B-B14F-4D97-AF65-F5344CB8AC3E}">
        <p14:creationId xmlns:p14="http://schemas.microsoft.com/office/powerpoint/2010/main" val="209941796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12517</TotalTime>
  <Words>1580</Words>
  <Application>Microsoft Office PowerPoint</Application>
  <PresentationFormat>On-screen Show (4:3)</PresentationFormat>
  <Paragraphs>118</Paragraphs>
  <Slides>33</Slides>
  <Notes>33</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33</vt:i4>
      </vt:variant>
    </vt:vector>
  </HeadingPairs>
  <TitlesOfParts>
    <vt:vector size="36" baseType="lpstr">
      <vt:lpstr>Arial</vt:lpstr>
      <vt:lpstr>Calibri</vt:lpstr>
      <vt:lpstr>Office Theme</vt:lpstr>
      <vt:lpstr>American History</vt:lpstr>
      <vt:lpstr>The Government of Great Britain</vt:lpstr>
      <vt:lpstr>Wars During the Colonial Period</vt:lpstr>
      <vt:lpstr>Boston Tea Party (1773)</vt:lpstr>
      <vt:lpstr>The Revolutionary War (1775-1783)</vt:lpstr>
      <vt:lpstr>PowerPoint Presentation</vt:lpstr>
      <vt:lpstr>PowerPoint Presentation</vt:lpstr>
      <vt:lpstr>PowerPoint Presentation</vt:lpstr>
      <vt:lpstr>The Declaration of Independence July 4, 1776</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French Join the Americans</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dc:creator>
  <cp:lastModifiedBy>Naficy, Homa</cp:lastModifiedBy>
  <cp:revision>411</cp:revision>
  <dcterms:created xsi:type="dcterms:W3CDTF">2010-10-17T14:08:36Z</dcterms:created>
  <dcterms:modified xsi:type="dcterms:W3CDTF">2017-08-12T18:22:23Z</dcterms:modified>
</cp:coreProperties>
</file>